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faae4b9c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faae4b9c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faae4b9cb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faae4b9c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faae4b9cb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faae4b9cb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faae4b9c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faae4b9c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faae4b9c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faae4b9c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faae4b9c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faae4b9c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faae4b9cb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faae4b9cb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aae4b9cb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faae4b9cb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faae4b9cb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faae4b9c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faae4b9cb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7faae4b9cb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faae4b9c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faae4b9c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aae4b9cb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faae4b9cb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faae4b9c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faae4b9c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faae4b9c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faae4b9c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faae4b9cb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faae4b9cb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faae4b9c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faae4b9c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faae4b9c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faae4b9c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faae4b9cb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faae4b9cb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faae4b9cb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faae4b9cb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650"/>
              <a:t>Sereines</a:t>
            </a:r>
            <a:endParaRPr sz="6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407225" y="2667000"/>
            <a:ext cx="41736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fr" sz="4200"/>
              <a:t>Face aux incertitudes dans ces temps troublés</a:t>
            </a:r>
            <a:endParaRPr sz="5463"/>
          </a:p>
        </p:txBody>
      </p:sp>
      <p:sp>
        <p:nvSpPr>
          <p:cNvPr id="64" name="Google Shape;64;p13"/>
          <p:cNvSpPr txBox="1"/>
          <p:nvPr/>
        </p:nvSpPr>
        <p:spPr>
          <a:xfrm>
            <a:off x="4294900" y="3342400"/>
            <a:ext cx="48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  Dieu peut nous sauver 40:12-26</a:t>
            </a:r>
            <a:endParaRPr/>
          </a:p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/>
              <a:t>Il est le créateur</a:t>
            </a:r>
            <a:endParaRPr b="1"/>
          </a:p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4939500" y="207825"/>
            <a:ext cx="3837000" cy="48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73"/>
              <a:buFont typeface="Arial"/>
              <a:buNone/>
            </a:pPr>
            <a:r>
              <a:rPr lang="fr" sz="238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Qui a mesuré les eaux dans le creux de sa main, Pris les dimensions des cieux avec la paume, Et ramassé la poussière de la terre dans un tiers de mesure? Qui a pesé les montagnes au crochet, Et les collines à la balance?</a:t>
            </a:r>
            <a:endParaRPr sz="23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73"/>
              <a:buFont typeface="Arial"/>
              <a:buNone/>
            </a:pPr>
            <a:r>
              <a:rPr lang="fr" sz="238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Qui a sondé l'esprit de l'Éternel, Et qui l'a éclairé de ses conseils?</a:t>
            </a:r>
            <a:endParaRPr sz="23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73"/>
              <a:buFont typeface="Arial"/>
              <a:buNone/>
            </a:pPr>
            <a:r>
              <a:rPr lang="fr" sz="238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Avec qui a-t-il délibéré pour en recevoir de l'instruction? Qui lui a appris le sentier de la justice? Qui lui a enseigné la sagesse, Et fait connaître le chemin de l'intelligence?</a:t>
            </a:r>
            <a:endParaRPr sz="23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title="sk-wp-balance-cuisine-professionnelle-poussiere-6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25" y="0"/>
            <a:ext cx="3960050" cy="522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 title="istockphoto-1163113594-612x6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275" y="0"/>
            <a:ext cx="46593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 Dieu peut nous sauver 40:12-26</a:t>
            </a:r>
            <a:endParaRPr/>
          </a:p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est le créateur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/>
              <a:t>Il règne sur les nations et dirige les événements</a:t>
            </a:r>
            <a:endParaRPr b="1"/>
          </a:p>
        </p:txBody>
      </p:sp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4939500" y="294400"/>
            <a:ext cx="3837000" cy="45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Voici, les nations sont comme une goutte d'un seau, Elles sont comme de la poussière sur une balance; Voici, les îles sont comme une fine poussière qui s'envole.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Le Liban ne suffit pas pour le feu, Et ses animaux ne suffisent pas pour l'holocauste.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Toutes les nations sont devant lui comme un rien, Elles ne sont pour lui que néant et vanité.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 title="depositphotos_5682701-stock-photo-woman-blowing-white-powder-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00" y="89750"/>
            <a:ext cx="7308600" cy="49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265500" y="724200"/>
            <a:ext cx="4045200" cy="11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   Dieu peut nous sauver 40:12-26</a:t>
            </a:r>
            <a:endParaRPr/>
          </a:p>
        </p:txBody>
      </p:sp>
      <p:sp>
        <p:nvSpPr>
          <p:cNvPr id="145" name="Google Shape;145;p26"/>
          <p:cNvSpPr txBox="1"/>
          <p:nvPr>
            <p:ph idx="1" type="subTitle"/>
          </p:nvPr>
        </p:nvSpPr>
        <p:spPr>
          <a:xfrm>
            <a:off x="265500" y="2060875"/>
            <a:ext cx="4045200" cy="22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est le créateur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règne sur les nations et dirige les événements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/>
              <a:t>Il est le seul Dieu, au dessus des idoles</a:t>
            </a:r>
            <a:endParaRPr b="1"/>
          </a:p>
        </p:txBody>
      </p:sp>
      <p:sp>
        <p:nvSpPr>
          <p:cNvPr id="146" name="Google Shape;146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A qui voulez-vous comparer Dieu? Et quelle image ferez-vous son égale?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 C'est un ouvrier qui fond l'idole, Et c'est un orfèvre qui la couvre d'or, Et y soude des chaînettes d'argent.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Celui que la pauvreté oblige à donner peu Choisit un bois qui résiste à la vermoulure; Il se procure un ouvrier capable, Pour faire une idole qui ne branle pas.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 title="Capture d’écran 2025-09-16 à 13.26.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" y="129600"/>
            <a:ext cx="8035425" cy="48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265500" y="929275"/>
            <a:ext cx="4045200" cy="11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 Dieu peut nous sauver 40:12-26</a:t>
            </a:r>
            <a:endParaRPr/>
          </a:p>
        </p:txBody>
      </p:sp>
      <p:sp>
        <p:nvSpPr>
          <p:cNvPr id="157" name="Google Shape;157;p28"/>
          <p:cNvSpPr txBox="1"/>
          <p:nvPr>
            <p:ph idx="1" type="subTitle"/>
          </p:nvPr>
        </p:nvSpPr>
        <p:spPr>
          <a:xfrm>
            <a:off x="265500" y="2078275"/>
            <a:ext cx="4045200" cy="22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est le créateur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règne sur les nations et dirige les événements</a:t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Il est le seul Dieu, au dessus des idoles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/>
              <a:t>Il dirige ce monde et l’univers</a:t>
            </a:r>
            <a:endParaRPr b="1"/>
          </a:p>
        </p:txBody>
      </p:sp>
      <p:sp>
        <p:nvSpPr>
          <p:cNvPr id="158" name="Google Shape;158;p28"/>
          <p:cNvSpPr txBox="1"/>
          <p:nvPr>
            <p:ph idx="2" type="body"/>
          </p:nvPr>
        </p:nvSpPr>
        <p:spPr>
          <a:xfrm>
            <a:off x="4693225" y="0"/>
            <a:ext cx="4364100" cy="49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 le savez-vous pas? ne l'avez-vous pas appris? Ne vous l'a-t-on pas fait connaître dès le commencement? N'avez-vous jamais réfléchi à la fondation de la terre?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C'est lui qui est assis au-dessus du cercle de la terre, Et ceux qui l'habitent sont comme des sauterelles; Il étend les cieux comme une étoffe légère, Il les déploie comme une tente, pour en faire sa demeure.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C'est lui qui réduit les princes au néant, Et qui fait des juges de la terre une vanité;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Ils ne sont pas même plantés, pas même semés, Leur tronc n'a pas même de racine en terre: Il souffle sur eux, et ils se dessèchent, Et un tourbillon les emporte comme le chaume.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A qui me comparerez-vous, pour que je lui ressemble? Dit le Saint.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 Levez vos yeux en haut, et regardez! Qui a créé ces choses? Qui fait marcher en ordre leur armée? Il les appelle toutes par leur nom; Par son grand pouvoir et par sa force puissante, Il n'en est pas une qui fasse défaut.</a:t>
            </a:r>
            <a:endParaRPr sz="5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 title="Design sans tit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81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265500" y="724200"/>
            <a:ext cx="4045200" cy="14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 Dieu vient nous sauver</a:t>
            </a:r>
            <a:endParaRPr/>
          </a:p>
        </p:txBody>
      </p:sp>
      <p:sp>
        <p:nvSpPr>
          <p:cNvPr id="169" name="Google Shape;169;p3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fr" sz="1600">
                <a:latin typeface="Arial"/>
                <a:ea typeface="Arial"/>
                <a:cs typeface="Arial"/>
                <a:sym typeface="Arial"/>
              </a:rPr>
              <a:t>Il se préoccupe de nous</a:t>
            </a:r>
            <a:endParaRPr b="1"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0" name="Google Shape;170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Pourquoi dis-tu, Jacob, Pourquoi dis-tu, Israël: Ma destinée est cachée devant l'Éternel, Mon droit passe inaperçu devant mon Dieu?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Ne le sais-tu pas? ne l'as-tu pas appris? C'est le Dieu d'éternité, l'Éternel, Qui a créé les extrémités de la terre; Il ne se fatigue point, il ne se lasse point; On ne peut sonder son intelligence.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265500" y="724200"/>
            <a:ext cx="4045200" cy="14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 Dieu vient nous sauver</a:t>
            </a:r>
            <a:endParaRPr/>
          </a:p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9306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75000"/>
              <a:buAutoNum type="arabicPeriod"/>
            </a:pPr>
            <a:r>
              <a:rPr lang="fr" sz="1600">
                <a:latin typeface="Arial"/>
                <a:ea typeface="Arial"/>
                <a:cs typeface="Arial"/>
                <a:sym typeface="Arial"/>
              </a:rPr>
              <a:t>Il se préoccupe de nous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2893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b="1" lang="fr" sz="1708">
                <a:latin typeface="Arial"/>
                <a:ea typeface="Arial"/>
                <a:cs typeface="Arial"/>
                <a:sym typeface="Arial"/>
              </a:rPr>
              <a:t>Il nous soutient et nous fortifie</a:t>
            </a:r>
            <a:endParaRPr b="1" sz="1708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7" name="Google Shape;177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 Il donne de la force à celui qui est fatigué, Et il augmente la vigueur de celui qui tombe en défaillance.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Les adolescents se fatiguent et se lassent, Et les jeunes hommes chancellent;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 Mais ceux qui se confient en l'Éternel renouvellent leur force. Ils prennent le vol comme les aigles; Ils courent, et ne se lassent point, Ils marchent, et ne se fatiguent point.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ESA</a:t>
            </a:r>
            <a:r>
              <a:rPr lang="fr"/>
              <a:t>ÏE 40:1-31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500">
                <a:latin typeface="Arial"/>
                <a:ea typeface="Arial"/>
                <a:cs typeface="Arial"/>
                <a:sym typeface="Arial"/>
              </a:rPr>
              <a:t>Comment rester Sereine Face aux incertitudes dans ces temps troublés? </a:t>
            </a:r>
            <a:endParaRPr sz="3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lit Bald Eagle in flight carrying a large twig for it's nest (fourni par Getty Images)"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30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AutoNum type="romanUcPeriod"/>
            </a:pPr>
            <a:r>
              <a:rPr lang="fr"/>
              <a:t>Dieu vient nous sauver 40:1-11</a:t>
            </a:r>
            <a:endParaRPr/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fr"/>
              <a:t>Le message de consolation</a:t>
            </a:r>
            <a:endParaRPr b="1"/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Consolez, consolez mon peuple, Dit votre Dieu.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Parlez au coeur de Jérusalem, et criez lui Que sa servitude est finie, Que son iniquité est expiée, Qu'elle a reçu de la main de l'Éternel Au double de tous ses péchés.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65500" y="724200"/>
            <a:ext cx="4045200" cy="14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AutoNum type="romanUcPeriod"/>
            </a:pPr>
            <a:r>
              <a:rPr lang="fr"/>
              <a:t>Dieu vient nous sauver</a:t>
            </a:r>
            <a:endParaRPr/>
          </a:p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Le message de consolation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2.     Le messager de la consolation vient en personne</a:t>
            </a:r>
            <a:endParaRPr b="1"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100"/>
              <a:buFont typeface="Arial"/>
              <a:buNone/>
            </a:pPr>
            <a:r>
              <a:rPr lang="fr" sz="15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Une voix crie: Préparez au désert le chemin de l'Éternel, Aplanissez dans les lieux arides Une route pour notre Dieu.</a:t>
            </a:r>
            <a:endParaRPr sz="15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100"/>
              <a:buFont typeface="Arial"/>
              <a:buNone/>
            </a:pPr>
            <a:r>
              <a:rPr lang="fr" sz="15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Que toute vallée soit exhaussée, Que toute montagne et toute colline soient abaissées! Que les coteaux se changent en plaines, Et les défilés étroits en vallons!</a:t>
            </a:r>
            <a:endParaRPr sz="15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100"/>
              <a:buFont typeface="Arial"/>
              <a:buNone/>
            </a:pPr>
            <a:r>
              <a:rPr lang="fr" sz="15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Alors la gloire de l'Éternel sera révélée, Et au même instant toute chair la verra; Car la bouche de l'Éternel a parlé.</a:t>
            </a:r>
            <a:endParaRPr sz="15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enic desert route from AlUla to Medina, Saudi Arabia (fourni par Getty Images)"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97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65500" y="554175"/>
            <a:ext cx="4045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68630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fr"/>
              <a:t>Dieu vient nous sauver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265500" y="2026225"/>
            <a:ext cx="4045200" cy="23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Le message de consolation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    Le messager de la consolation vient en personne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/>
              <a:t>3.    La garantie de ce message</a:t>
            </a:r>
            <a:endParaRPr b="1"/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Une voix dit: Crie! -Et il répond: Que crierai-je? Toute chair est comme l'herbe, Et tout son éclat comme la fleur des champs.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L'herbe sèche, la fleur tombe, Quand le vent de l'Éternel souffle dessus. -Certainement le peuple est comme l'herbe: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L'herbe sèche, la fleur tombe; Mais la parole de notre Dieu subsiste éternellement.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photo of a bouquet of white roses against a black background . (fourni par Tenor)"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4774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554175"/>
            <a:ext cx="4045200" cy="12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468630" lvl="0" marL="457200" rtl="0" algn="ctr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fr"/>
              <a:t>Dieu vient nous sauver</a:t>
            </a:r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65500" y="2026225"/>
            <a:ext cx="4045200" cy="23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fr"/>
              <a:t>Le message de consolation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    Le messager de la consolation vient en personne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   La garantie de ce message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4. La puissance et la tendresse de notre Dieu</a:t>
            </a:r>
            <a:endParaRPr b="1"/>
          </a:p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Monte sur une haute montagne, Sion, pour publier la bonne nouvelle; Élève avec force ta voix, Jérusalem, pour publier la bonne nouvelle; Élève ta voix, ne crains point, Dis aux villes de Juda: Voici votre Dieu!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Voici, le Seigneur, l'Éternel vient avec puissance, Et de son bras il commande; Voici, le salaire est avec lui, Et les rétributions le précèdent.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Comme un berger, il paîtra son troupeau, Il prendra les agneaux dans ses bras, Et les portera dans son sein; Il conduira les brebis qui allaitent.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 up of man's arm (fourni par Getty Images)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770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 title="Design sans tit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150" y="152400"/>
            <a:ext cx="4485051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