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Economica"/>
      <p:regular r:id="rId19"/>
      <p:bold r:id="rId20"/>
      <p:italic r:id="rId21"/>
      <p:boldItalic r:id="rId22"/>
    </p:embeddedFont>
    <p:embeddedFont>
      <p:font typeface="Open Sans"/>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Economica-bold.fntdata"/><Relationship Id="rId22" Type="http://schemas.openxmlformats.org/officeDocument/2006/relationships/font" Target="fonts/Economica-boldItalic.fntdata"/><Relationship Id="rId21" Type="http://schemas.openxmlformats.org/officeDocument/2006/relationships/font" Target="fonts/Economica-italic.fntdata"/><Relationship Id="rId24" Type="http://schemas.openxmlformats.org/officeDocument/2006/relationships/font" Target="fonts/OpenSans-bold.fntdata"/><Relationship Id="rId23" Type="http://schemas.openxmlformats.org/officeDocument/2006/relationships/font" Target="fonts/OpenSans-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OpenSans-boldItalic.fntdata"/><Relationship Id="rId25" Type="http://schemas.openxmlformats.org/officeDocument/2006/relationships/font" Target="fonts/OpenSans-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Economica-regular.fntdata"/><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80388086db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80388086db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380388086db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380388086db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80388086db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80388086db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380388086db_0_1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380388086db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80388086db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80388086db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380388086db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380388086db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82184bb8a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82184bb8a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80388086db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80388086db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80388086db_0_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80388086db_0_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380388086db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380388086db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80388086db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80388086db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80388086db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380388086db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2"/>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2"/>
          <p:cNvSpPr txBox="1"/>
          <p:nvPr>
            <p:ph type="ctrTitle"/>
          </p:nvPr>
        </p:nvSpPr>
        <p:spPr>
          <a:xfrm>
            <a:off x="3044700" y="1444255"/>
            <a:ext cx="3054600" cy="15372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3" name="Google Shape;13;p2"/>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11"/>
          <p:cNvSpPr txBox="1"/>
          <p:nvPr>
            <p:ph hasCustomPrompt="1" type="title"/>
          </p:nvPr>
        </p:nvSpPr>
        <p:spPr>
          <a:xfrm>
            <a:off x="311700" y="957125"/>
            <a:ext cx="8520600" cy="21288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2"/>
              </a:buClr>
              <a:buSzPts val="16000"/>
              <a:buNone/>
              <a:defRPr sz="16000">
                <a:solidFill>
                  <a:schemeClr val="lt2"/>
                </a:solidFill>
              </a:defRPr>
            </a:lvl1pPr>
            <a:lvl2pPr lvl="1" algn="ctr">
              <a:spcBef>
                <a:spcPts val="0"/>
              </a:spcBef>
              <a:spcAft>
                <a:spcPts val="0"/>
              </a:spcAft>
              <a:buClr>
                <a:schemeClr val="lt2"/>
              </a:buClr>
              <a:buSzPts val="16000"/>
              <a:buNone/>
              <a:defRPr sz="16000">
                <a:solidFill>
                  <a:schemeClr val="lt2"/>
                </a:solidFill>
              </a:defRPr>
            </a:lvl2pPr>
            <a:lvl3pPr lvl="2" algn="ctr">
              <a:spcBef>
                <a:spcPts val="0"/>
              </a:spcBef>
              <a:spcAft>
                <a:spcPts val="0"/>
              </a:spcAft>
              <a:buClr>
                <a:schemeClr val="lt2"/>
              </a:buClr>
              <a:buSzPts val="16000"/>
              <a:buNone/>
              <a:defRPr sz="16000">
                <a:solidFill>
                  <a:schemeClr val="lt2"/>
                </a:solidFill>
              </a:defRPr>
            </a:lvl3pPr>
            <a:lvl4pPr lvl="3" algn="ctr">
              <a:spcBef>
                <a:spcPts val="0"/>
              </a:spcBef>
              <a:spcAft>
                <a:spcPts val="0"/>
              </a:spcAft>
              <a:buClr>
                <a:schemeClr val="lt2"/>
              </a:buClr>
              <a:buSzPts val="16000"/>
              <a:buNone/>
              <a:defRPr sz="16000">
                <a:solidFill>
                  <a:schemeClr val="lt2"/>
                </a:solidFill>
              </a:defRPr>
            </a:lvl4pPr>
            <a:lvl5pPr lvl="4" algn="ctr">
              <a:spcBef>
                <a:spcPts val="0"/>
              </a:spcBef>
              <a:spcAft>
                <a:spcPts val="0"/>
              </a:spcAft>
              <a:buClr>
                <a:schemeClr val="lt2"/>
              </a:buClr>
              <a:buSzPts val="16000"/>
              <a:buNone/>
              <a:defRPr sz="16000">
                <a:solidFill>
                  <a:schemeClr val="lt2"/>
                </a:solidFill>
              </a:defRPr>
            </a:lvl5pPr>
            <a:lvl6pPr lvl="5" algn="ctr">
              <a:spcBef>
                <a:spcPts val="0"/>
              </a:spcBef>
              <a:spcAft>
                <a:spcPts val="0"/>
              </a:spcAft>
              <a:buClr>
                <a:schemeClr val="lt2"/>
              </a:buClr>
              <a:buSzPts val="16000"/>
              <a:buNone/>
              <a:defRPr sz="16000">
                <a:solidFill>
                  <a:schemeClr val="lt2"/>
                </a:solidFill>
              </a:defRPr>
            </a:lvl6pPr>
            <a:lvl7pPr lvl="6" algn="ctr">
              <a:spcBef>
                <a:spcPts val="0"/>
              </a:spcBef>
              <a:spcAft>
                <a:spcPts val="0"/>
              </a:spcAft>
              <a:buClr>
                <a:schemeClr val="lt2"/>
              </a:buClr>
              <a:buSzPts val="16000"/>
              <a:buNone/>
              <a:defRPr sz="16000">
                <a:solidFill>
                  <a:schemeClr val="lt2"/>
                </a:solidFill>
              </a:defRPr>
            </a:lvl7pPr>
            <a:lvl8pPr lvl="7" algn="ctr">
              <a:spcBef>
                <a:spcPts val="0"/>
              </a:spcBef>
              <a:spcAft>
                <a:spcPts val="0"/>
              </a:spcAft>
              <a:buClr>
                <a:schemeClr val="lt2"/>
              </a:buClr>
              <a:buSzPts val="16000"/>
              <a:buNone/>
              <a:defRPr sz="16000">
                <a:solidFill>
                  <a:schemeClr val="lt2"/>
                </a:solidFill>
              </a:defRPr>
            </a:lvl8pPr>
            <a:lvl9pPr lvl="8" algn="ctr">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p:nvPr>
            <p:ph idx="1" type="body"/>
          </p:nvPr>
        </p:nvSpPr>
        <p:spPr>
          <a:xfrm>
            <a:off x="311700" y="316200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7" name="Google Shape;17;p3"/>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8" name="Google Shape;18;p3"/>
          <p:cNvSpPr txBox="1"/>
          <p:nvPr>
            <p:ph type="title"/>
          </p:nvPr>
        </p:nvSpPr>
        <p:spPr>
          <a:xfrm>
            <a:off x="773700" y="1806450"/>
            <a:ext cx="7596600" cy="15306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3" name="Google Shape;23;p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7" name="Google Shape;27;p5"/>
          <p:cNvSpPr txBox="1"/>
          <p:nvPr>
            <p:ph idx="1" type="body"/>
          </p:nvPr>
        </p:nvSpPr>
        <p:spPr>
          <a:xfrm>
            <a:off x="3117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5" name="Google Shape;35;p7"/>
          <p:cNvSpPr txBox="1"/>
          <p:nvPr>
            <p:ph idx="1" type="body"/>
          </p:nvPr>
        </p:nvSpPr>
        <p:spPr>
          <a:xfrm>
            <a:off x="311700" y="1399400"/>
            <a:ext cx="2808000" cy="27849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6" name="Google Shape;36;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8"/>
          <p:cNvSpPr txBox="1"/>
          <p:nvPr>
            <p:ph type="title"/>
          </p:nvPr>
        </p:nvSpPr>
        <p:spPr>
          <a:xfrm>
            <a:off x="490250" y="450150"/>
            <a:ext cx="5878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9"/>
          <p:cNvSpPr txBox="1"/>
          <p:nvPr>
            <p:ph type="title"/>
          </p:nvPr>
        </p:nvSpPr>
        <p:spPr>
          <a:xfrm>
            <a:off x="265500" y="929275"/>
            <a:ext cx="4045200" cy="1786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2"/>
              </a:buClr>
              <a:buSzPts val="4200"/>
              <a:buNone/>
              <a:defRPr>
                <a:solidFill>
                  <a:schemeClr val="lt2"/>
                </a:solidFill>
              </a:defRPr>
            </a:lvl1pPr>
            <a:lvl2pPr lvl="1" algn="ctr">
              <a:spcBef>
                <a:spcPts val="0"/>
              </a:spcBef>
              <a:spcAft>
                <a:spcPts val="0"/>
              </a:spcAft>
              <a:buClr>
                <a:schemeClr val="lt2"/>
              </a:buClr>
              <a:buSzPts val="4200"/>
              <a:buNone/>
              <a:defRPr>
                <a:solidFill>
                  <a:schemeClr val="lt2"/>
                </a:solidFill>
              </a:defRPr>
            </a:lvl2pPr>
            <a:lvl3pPr lvl="2" algn="ctr">
              <a:spcBef>
                <a:spcPts val="0"/>
              </a:spcBef>
              <a:spcAft>
                <a:spcPts val="0"/>
              </a:spcAft>
              <a:buClr>
                <a:schemeClr val="lt2"/>
              </a:buClr>
              <a:buSzPts val="4200"/>
              <a:buNone/>
              <a:defRPr>
                <a:solidFill>
                  <a:schemeClr val="lt2"/>
                </a:solidFill>
              </a:defRPr>
            </a:lvl3pPr>
            <a:lvl4pPr lvl="3" algn="ctr">
              <a:spcBef>
                <a:spcPts val="0"/>
              </a:spcBef>
              <a:spcAft>
                <a:spcPts val="0"/>
              </a:spcAft>
              <a:buClr>
                <a:schemeClr val="lt2"/>
              </a:buClr>
              <a:buSzPts val="4200"/>
              <a:buNone/>
              <a:defRPr>
                <a:solidFill>
                  <a:schemeClr val="lt2"/>
                </a:solidFill>
              </a:defRPr>
            </a:lvl4pPr>
            <a:lvl5pPr lvl="4" algn="ctr">
              <a:spcBef>
                <a:spcPts val="0"/>
              </a:spcBef>
              <a:spcAft>
                <a:spcPts val="0"/>
              </a:spcAft>
              <a:buClr>
                <a:schemeClr val="lt2"/>
              </a:buClr>
              <a:buSzPts val="4200"/>
              <a:buNone/>
              <a:defRPr>
                <a:solidFill>
                  <a:schemeClr val="lt2"/>
                </a:solidFill>
              </a:defRPr>
            </a:lvl5pPr>
            <a:lvl6pPr lvl="5" algn="ctr">
              <a:spcBef>
                <a:spcPts val="0"/>
              </a:spcBef>
              <a:spcAft>
                <a:spcPts val="0"/>
              </a:spcAft>
              <a:buClr>
                <a:schemeClr val="lt2"/>
              </a:buClr>
              <a:buSzPts val="4200"/>
              <a:buNone/>
              <a:defRPr>
                <a:solidFill>
                  <a:schemeClr val="lt2"/>
                </a:solidFill>
              </a:defRPr>
            </a:lvl6pPr>
            <a:lvl7pPr lvl="6" algn="ctr">
              <a:spcBef>
                <a:spcPts val="0"/>
              </a:spcBef>
              <a:spcAft>
                <a:spcPts val="0"/>
              </a:spcAft>
              <a:buClr>
                <a:schemeClr val="lt2"/>
              </a:buClr>
              <a:buSzPts val="4200"/>
              <a:buNone/>
              <a:defRPr>
                <a:solidFill>
                  <a:schemeClr val="lt2"/>
                </a:solidFill>
              </a:defRPr>
            </a:lvl7pPr>
            <a:lvl8pPr lvl="7" algn="ctr">
              <a:spcBef>
                <a:spcPts val="0"/>
              </a:spcBef>
              <a:spcAft>
                <a:spcPts val="0"/>
              </a:spcAft>
              <a:buClr>
                <a:schemeClr val="lt2"/>
              </a:buClr>
              <a:buSzPts val="4200"/>
              <a:buNone/>
              <a:defRPr>
                <a:solidFill>
                  <a:schemeClr val="lt2"/>
                </a:solidFill>
              </a:defRPr>
            </a:lvl8pPr>
            <a:lvl9pPr lvl="8" algn="ctr">
              <a:spcBef>
                <a:spcPts val="0"/>
              </a:spcBef>
              <a:spcAft>
                <a:spcPts val="0"/>
              </a:spcAft>
              <a:buClr>
                <a:schemeClr val="lt2"/>
              </a:buClr>
              <a:buSzPts val="4200"/>
              <a:buNone/>
              <a:defRPr>
                <a:solidFill>
                  <a:schemeClr val="lt2"/>
                </a:solidFill>
              </a:defRPr>
            </a:lvl9pPr>
          </a:lstStyle>
          <a:p/>
        </p:txBody>
      </p:sp>
      <p:sp>
        <p:nvSpPr>
          <p:cNvPr id="45" name="Google Shape;45;p9"/>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9500" y="42189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p:txBody>
      </p:sp>
      <p:sp>
        <p:nvSpPr>
          <p:cNvPr id="7" name="Google Shape;7;p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indent="-317500" lvl="1" marL="914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indent="-317500" lvl="2" marL="1371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indent="-317500" lvl="3" marL="1828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indent="-317500" lvl="4" marL="22860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indent="-317500" lvl="5" marL="27432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indent="-317500" lvl="6" marL="3200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indent="-317500" lvl="7" marL="3657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indent="-317500" lvl="8" marL="4114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Economica"/>
                <a:ea typeface="Economica"/>
                <a:cs typeface="Economica"/>
                <a:sym typeface="Economica"/>
              </a:defRPr>
            </a:lvl1pPr>
            <a:lvl2pPr lvl="1" algn="r">
              <a:buNone/>
              <a:defRPr sz="1000">
                <a:solidFill>
                  <a:schemeClr val="dk1"/>
                </a:solidFill>
                <a:latin typeface="Economica"/>
                <a:ea typeface="Economica"/>
                <a:cs typeface="Economica"/>
                <a:sym typeface="Economica"/>
              </a:defRPr>
            </a:lvl2pPr>
            <a:lvl3pPr lvl="2" algn="r">
              <a:buNone/>
              <a:defRPr sz="1000">
                <a:solidFill>
                  <a:schemeClr val="dk1"/>
                </a:solidFill>
                <a:latin typeface="Economica"/>
                <a:ea typeface="Economica"/>
                <a:cs typeface="Economica"/>
                <a:sym typeface="Economica"/>
              </a:defRPr>
            </a:lvl3pPr>
            <a:lvl4pPr lvl="3" algn="r">
              <a:buNone/>
              <a:defRPr sz="1000">
                <a:solidFill>
                  <a:schemeClr val="dk1"/>
                </a:solidFill>
                <a:latin typeface="Economica"/>
                <a:ea typeface="Economica"/>
                <a:cs typeface="Economica"/>
                <a:sym typeface="Economica"/>
              </a:defRPr>
            </a:lvl4pPr>
            <a:lvl5pPr lvl="4" algn="r">
              <a:buNone/>
              <a:defRPr sz="1000">
                <a:solidFill>
                  <a:schemeClr val="dk1"/>
                </a:solidFill>
                <a:latin typeface="Economica"/>
                <a:ea typeface="Economica"/>
                <a:cs typeface="Economica"/>
                <a:sym typeface="Economica"/>
              </a:defRPr>
            </a:lvl5pPr>
            <a:lvl6pPr lvl="5" algn="r">
              <a:buNone/>
              <a:defRPr sz="1000">
                <a:solidFill>
                  <a:schemeClr val="dk1"/>
                </a:solidFill>
                <a:latin typeface="Economica"/>
                <a:ea typeface="Economica"/>
                <a:cs typeface="Economica"/>
                <a:sym typeface="Economica"/>
              </a:defRPr>
            </a:lvl6pPr>
            <a:lvl7pPr lvl="6" algn="r">
              <a:buNone/>
              <a:defRPr sz="1000">
                <a:solidFill>
                  <a:schemeClr val="dk1"/>
                </a:solidFill>
                <a:latin typeface="Economica"/>
                <a:ea typeface="Economica"/>
                <a:cs typeface="Economica"/>
                <a:sym typeface="Economica"/>
              </a:defRPr>
            </a:lvl7pPr>
            <a:lvl8pPr lvl="7" algn="r">
              <a:buNone/>
              <a:defRPr sz="1000">
                <a:solidFill>
                  <a:schemeClr val="dk1"/>
                </a:solidFill>
                <a:latin typeface="Economica"/>
                <a:ea typeface="Economica"/>
                <a:cs typeface="Economica"/>
                <a:sym typeface="Economica"/>
              </a:defRPr>
            </a:lvl8pPr>
            <a:lvl9pPr lvl="8" algn="r">
              <a:buNone/>
              <a:defRPr sz="1000">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f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type="ctrTitle"/>
          </p:nvPr>
        </p:nvSpPr>
        <p:spPr>
          <a:xfrm>
            <a:off x="3044700" y="1420100"/>
            <a:ext cx="3054600" cy="13335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fr" sz="6600"/>
              <a:t>Sereines</a:t>
            </a:r>
            <a:endParaRPr sz="6600"/>
          </a:p>
        </p:txBody>
      </p:sp>
      <p:sp>
        <p:nvSpPr>
          <p:cNvPr id="63" name="Google Shape;63;p13"/>
          <p:cNvSpPr txBox="1"/>
          <p:nvPr>
            <p:ph idx="1" type="subTitle"/>
          </p:nvPr>
        </p:nvSpPr>
        <p:spPr>
          <a:xfrm>
            <a:off x="3044700" y="2571750"/>
            <a:ext cx="3054600" cy="1255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fr" sz="3000"/>
              <a:t>Face aux incertitudes dans ces temps troublés</a:t>
            </a:r>
            <a:endParaRPr sz="30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2"/>
          <p:cNvSpPr txBox="1"/>
          <p:nvPr>
            <p:ph type="title"/>
          </p:nvPr>
        </p:nvSpPr>
        <p:spPr>
          <a:xfrm>
            <a:off x="265500" y="929275"/>
            <a:ext cx="4045200" cy="1786200"/>
          </a:xfrm>
          <a:prstGeom prst="rect">
            <a:avLst/>
          </a:prstGeom>
        </p:spPr>
        <p:txBody>
          <a:bodyPr anchorCtr="0" anchor="b" bIns="91425" lIns="91425" spcFirstLastPara="1" rIns="91425" wrap="square" tIns="91425">
            <a:normAutofit fontScale="90000"/>
          </a:bodyPr>
          <a:lstStyle/>
          <a:p>
            <a:pPr indent="0" lvl="0" marL="457200" rtl="0" algn="ctr">
              <a:spcBef>
                <a:spcPts val="0"/>
              </a:spcBef>
              <a:spcAft>
                <a:spcPts val="0"/>
              </a:spcAft>
              <a:buNone/>
            </a:pPr>
            <a:r>
              <a:rPr lang="fr"/>
              <a:t>II. Pourquoi ça vaut le coup de faire face ?</a:t>
            </a:r>
            <a:endParaRPr/>
          </a:p>
        </p:txBody>
      </p:sp>
      <p:sp>
        <p:nvSpPr>
          <p:cNvPr id="126" name="Google Shape;126;p22"/>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fontScale="77500" lnSpcReduction="10000"/>
          </a:bodyPr>
          <a:lstStyle/>
          <a:p>
            <a:pPr indent="0" lvl="0" marL="914400" rtl="0" algn="l">
              <a:spcBef>
                <a:spcPts val="0"/>
              </a:spcBef>
              <a:spcAft>
                <a:spcPts val="0"/>
              </a:spcAft>
              <a:buNone/>
            </a:pPr>
            <a:r>
              <a:t/>
            </a:r>
            <a:endParaRPr/>
          </a:p>
          <a:p>
            <a:pPr indent="-346710" lvl="0" marL="457200" rtl="0" algn="ctr">
              <a:spcBef>
                <a:spcPts val="0"/>
              </a:spcBef>
              <a:spcAft>
                <a:spcPts val="0"/>
              </a:spcAft>
              <a:buSzPct val="100000"/>
              <a:buAutoNum type="arabicPeriod"/>
            </a:pPr>
            <a:r>
              <a:rPr lang="fr"/>
              <a:t>Les temps troublés font partie du plan de Dieu</a:t>
            </a:r>
            <a:endParaRPr/>
          </a:p>
          <a:p>
            <a:pPr indent="-346710" lvl="0" marL="457200" rtl="0" algn="ctr">
              <a:spcBef>
                <a:spcPts val="0"/>
              </a:spcBef>
              <a:spcAft>
                <a:spcPts val="0"/>
              </a:spcAft>
              <a:buSzPct val="100000"/>
              <a:buAutoNum type="arabicPeriod"/>
            </a:pPr>
            <a:r>
              <a:rPr lang="fr"/>
              <a:t>La personne qui m’appelle est le Dieu de toute grâce</a:t>
            </a:r>
            <a:endParaRPr/>
          </a:p>
          <a:p>
            <a:pPr indent="-346710" lvl="0" marL="457200" rtl="0" algn="ctr">
              <a:spcBef>
                <a:spcPts val="0"/>
              </a:spcBef>
              <a:spcAft>
                <a:spcPts val="0"/>
              </a:spcAft>
              <a:buSzPct val="100000"/>
              <a:buAutoNum type="arabicPeriod"/>
            </a:pPr>
            <a:r>
              <a:rPr b="1" lang="fr"/>
              <a:t>Il nous appelle à Une gloire éternelle</a:t>
            </a:r>
            <a:endParaRPr b="1"/>
          </a:p>
        </p:txBody>
      </p:sp>
      <p:sp>
        <p:nvSpPr>
          <p:cNvPr id="127" name="Google Shape;127;p22"/>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fontScale="40000" lnSpcReduction="20000"/>
          </a:bodyPr>
          <a:lstStyle/>
          <a:p>
            <a:pPr indent="0" lvl="0" marL="0" rtl="0" algn="ctr">
              <a:lnSpc>
                <a:spcPct val="150000"/>
              </a:lnSpc>
              <a:spcBef>
                <a:spcPts val="0"/>
              </a:spcBef>
              <a:spcAft>
                <a:spcPts val="0"/>
              </a:spcAft>
              <a:buNone/>
            </a:pPr>
            <a:r>
              <a:rPr b="1" lang="fr" sz="4500">
                <a:solidFill>
                  <a:schemeClr val="dk1"/>
                </a:solidFill>
                <a:latin typeface="Arial"/>
                <a:ea typeface="Arial"/>
                <a:cs typeface="Arial"/>
                <a:sym typeface="Arial"/>
              </a:rPr>
              <a:t>10 </a:t>
            </a:r>
            <a:r>
              <a:rPr lang="fr" sz="4500">
                <a:solidFill>
                  <a:schemeClr val="dk1"/>
                </a:solidFill>
                <a:latin typeface="Arial"/>
                <a:ea typeface="Arial"/>
                <a:cs typeface="Arial"/>
                <a:sym typeface="Arial"/>
              </a:rPr>
              <a:t>Le Dieu de toute grâce,</a:t>
            </a:r>
            <a:r>
              <a:rPr b="1" lang="fr" sz="4500">
                <a:solidFill>
                  <a:schemeClr val="dk1"/>
                </a:solidFill>
                <a:latin typeface="Arial"/>
                <a:ea typeface="Arial"/>
                <a:cs typeface="Arial"/>
                <a:sym typeface="Arial"/>
              </a:rPr>
              <a:t> </a:t>
            </a:r>
            <a:r>
              <a:rPr lang="fr" sz="4500">
                <a:solidFill>
                  <a:schemeClr val="dk1"/>
                </a:solidFill>
                <a:latin typeface="Arial"/>
                <a:ea typeface="Arial"/>
                <a:cs typeface="Arial"/>
                <a:sym typeface="Arial"/>
              </a:rPr>
              <a:t>q</a:t>
            </a:r>
            <a:r>
              <a:rPr b="1" lang="fr" sz="4500">
                <a:solidFill>
                  <a:schemeClr val="dk1"/>
                </a:solidFill>
                <a:latin typeface="Arial"/>
                <a:ea typeface="Arial"/>
                <a:cs typeface="Arial"/>
                <a:sym typeface="Arial"/>
              </a:rPr>
              <a:t>ui vous a appelés en Jésus Christ à sa gloire éternelle, </a:t>
            </a:r>
            <a:r>
              <a:rPr lang="fr" sz="4500">
                <a:solidFill>
                  <a:schemeClr val="dk1"/>
                </a:solidFill>
                <a:latin typeface="Arial"/>
                <a:ea typeface="Arial"/>
                <a:cs typeface="Arial"/>
                <a:sym typeface="Arial"/>
              </a:rPr>
              <a:t>après que vous aurez souffert un peu de temps, vous perfectionnera lui-même, vous affermira, vous fortifiera, vous rendra inébranlables.</a:t>
            </a:r>
            <a:endParaRPr sz="4500">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2785">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2916">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3100">
              <a:solidFill>
                <a:schemeClr val="dk1"/>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3"/>
          <p:cNvSpPr txBox="1"/>
          <p:nvPr>
            <p:ph type="title"/>
          </p:nvPr>
        </p:nvSpPr>
        <p:spPr>
          <a:xfrm>
            <a:off x="265500" y="929275"/>
            <a:ext cx="4045200" cy="1786200"/>
          </a:xfrm>
          <a:prstGeom prst="rect">
            <a:avLst/>
          </a:prstGeom>
        </p:spPr>
        <p:txBody>
          <a:bodyPr anchorCtr="0" anchor="b" bIns="91425" lIns="91425" spcFirstLastPara="1" rIns="91425" wrap="square" tIns="91425">
            <a:normAutofit fontScale="90000"/>
          </a:bodyPr>
          <a:lstStyle/>
          <a:p>
            <a:pPr indent="0" lvl="0" marL="457200" rtl="0" algn="ctr">
              <a:spcBef>
                <a:spcPts val="0"/>
              </a:spcBef>
              <a:spcAft>
                <a:spcPts val="0"/>
              </a:spcAft>
              <a:buNone/>
            </a:pPr>
            <a:r>
              <a:rPr lang="fr"/>
              <a:t>II. Pourquoi ça vaut le coup de faire face ?</a:t>
            </a:r>
            <a:endParaRPr/>
          </a:p>
        </p:txBody>
      </p:sp>
      <p:sp>
        <p:nvSpPr>
          <p:cNvPr id="133" name="Google Shape;133;p23"/>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fontScale="77500" lnSpcReduction="20000"/>
          </a:bodyPr>
          <a:lstStyle/>
          <a:p>
            <a:pPr indent="0" lvl="0" marL="914400" rtl="0" algn="l">
              <a:spcBef>
                <a:spcPts val="0"/>
              </a:spcBef>
              <a:spcAft>
                <a:spcPts val="0"/>
              </a:spcAft>
              <a:buNone/>
            </a:pPr>
            <a:r>
              <a:t/>
            </a:r>
            <a:endParaRPr/>
          </a:p>
          <a:p>
            <a:pPr indent="-346710" lvl="0" marL="457200" rtl="0" algn="ctr">
              <a:spcBef>
                <a:spcPts val="0"/>
              </a:spcBef>
              <a:spcAft>
                <a:spcPts val="0"/>
              </a:spcAft>
              <a:buSzPct val="100000"/>
              <a:buAutoNum type="arabicPeriod"/>
            </a:pPr>
            <a:r>
              <a:rPr lang="fr"/>
              <a:t>Les temps troublés font partie du plan de Dieu</a:t>
            </a:r>
            <a:endParaRPr/>
          </a:p>
          <a:p>
            <a:pPr indent="-346710" lvl="0" marL="457200" rtl="0" algn="ctr">
              <a:spcBef>
                <a:spcPts val="0"/>
              </a:spcBef>
              <a:spcAft>
                <a:spcPts val="0"/>
              </a:spcAft>
              <a:buSzPct val="100000"/>
              <a:buAutoNum type="arabicPeriod"/>
            </a:pPr>
            <a:r>
              <a:rPr lang="fr"/>
              <a:t>La personne qui m’appelle est le Dieu de toute grâce</a:t>
            </a:r>
            <a:endParaRPr/>
          </a:p>
          <a:p>
            <a:pPr indent="-346710" lvl="0" marL="457200" rtl="0" algn="ctr">
              <a:spcBef>
                <a:spcPts val="0"/>
              </a:spcBef>
              <a:spcAft>
                <a:spcPts val="0"/>
              </a:spcAft>
              <a:buSzPct val="100000"/>
              <a:buAutoNum type="arabicPeriod"/>
            </a:pPr>
            <a:r>
              <a:rPr lang="fr"/>
              <a:t>Il nous appelle à Une gloire éternelle</a:t>
            </a:r>
            <a:endParaRPr/>
          </a:p>
          <a:p>
            <a:pPr indent="-346710" lvl="0" marL="457200" rtl="0" algn="ctr">
              <a:spcBef>
                <a:spcPts val="0"/>
              </a:spcBef>
              <a:spcAft>
                <a:spcPts val="0"/>
              </a:spcAft>
              <a:buSzPct val="100000"/>
              <a:buAutoNum type="arabicPeriod"/>
            </a:pPr>
            <a:r>
              <a:rPr b="1" lang="fr"/>
              <a:t>Il veut nous rendre inébranlables</a:t>
            </a:r>
            <a:endParaRPr b="1"/>
          </a:p>
        </p:txBody>
      </p:sp>
      <p:sp>
        <p:nvSpPr>
          <p:cNvPr id="134" name="Google Shape;134;p23"/>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fontScale="25000" lnSpcReduction="20000"/>
          </a:bodyPr>
          <a:lstStyle/>
          <a:p>
            <a:pPr indent="0" lvl="0" marL="0" rtl="0" algn="ctr">
              <a:lnSpc>
                <a:spcPct val="150000"/>
              </a:lnSpc>
              <a:spcBef>
                <a:spcPts val="0"/>
              </a:spcBef>
              <a:spcAft>
                <a:spcPts val="0"/>
              </a:spcAft>
              <a:buNone/>
            </a:pPr>
            <a:r>
              <a:rPr b="1" lang="fr" sz="7350">
                <a:solidFill>
                  <a:schemeClr val="dk1"/>
                </a:solidFill>
                <a:latin typeface="Arial"/>
                <a:ea typeface="Arial"/>
                <a:cs typeface="Arial"/>
                <a:sym typeface="Arial"/>
              </a:rPr>
              <a:t>10 </a:t>
            </a:r>
            <a:r>
              <a:rPr lang="fr" sz="7350">
                <a:solidFill>
                  <a:schemeClr val="dk1"/>
                </a:solidFill>
                <a:latin typeface="Arial"/>
                <a:ea typeface="Arial"/>
                <a:cs typeface="Arial"/>
                <a:sym typeface="Arial"/>
              </a:rPr>
              <a:t>Le Dieu de toute grâce,</a:t>
            </a:r>
            <a:r>
              <a:rPr b="1" lang="fr" sz="7350">
                <a:solidFill>
                  <a:schemeClr val="dk1"/>
                </a:solidFill>
                <a:latin typeface="Arial"/>
                <a:ea typeface="Arial"/>
                <a:cs typeface="Arial"/>
                <a:sym typeface="Arial"/>
              </a:rPr>
              <a:t> </a:t>
            </a:r>
            <a:r>
              <a:rPr lang="fr" sz="7350">
                <a:solidFill>
                  <a:schemeClr val="dk1"/>
                </a:solidFill>
                <a:latin typeface="Arial"/>
                <a:ea typeface="Arial"/>
                <a:cs typeface="Arial"/>
                <a:sym typeface="Arial"/>
              </a:rPr>
              <a:t>q</a:t>
            </a:r>
            <a:r>
              <a:rPr lang="fr" sz="7350">
                <a:solidFill>
                  <a:schemeClr val="dk1"/>
                </a:solidFill>
                <a:latin typeface="Arial"/>
                <a:ea typeface="Arial"/>
                <a:cs typeface="Arial"/>
                <a:sym typeface="Arial"/>
              </a:rPr>
              <a:t>ui vous a appelés en Jésus Christ à sa gloire éternelle, </a:t>
            </a:r>
            <a:r>
              <a:rPr lang="fr" sz="7350">
                <a:solidFill>
                  <a:schemeClr val="dk1"/>
                </a:solidFill>
                <a:latin typeface="Arial"/>
                <a:ea typeface="Arial"/>
                <a:cs typeface="Arial"/>
                <a:sym typeface="Arial"/>
              </a:rPr>
              <a:t>après que vous aurez souffert un peu de temps, </a:t>
            </a:r>
            <a:r>
              <a:rPr b="1" lang="fr" sz="7350">
                <a:solidFill>
                  <a:schemeClr val="dk1"/>
                </a:solidFill>
                <a:latin typeface="Arial"/>
                <a:ea typeface="Arial"/>
                <a:cs typeface="Arial"/>
                <a:sym typeface="Arial"/>
              </a:rPr>
              <a:t>vous perfectionnera lui-même, vous affermira, vous fortifiera, vous rendra inébranlables. </a:t>
            </a:r>
            <a:r>
              <a:rPr b="1" lang="fr" sz="7350">
                <a:solidFill>
                  <a:schemeClr val="dk1"/>
                </a:solidFill>
                <a:latin typeface="Arial"/>
                <a:ea typeface="Arial"/>
                <a:cs typeface="Arial"/>
                <a:sym typeface="Arial"/>
              </a:rPr>
              <a:t>11 A lui soit la puissance aux siècles des siècles! Amen!</a:t>
            </a:r>
            <a:endParaRPr b="1" sz="7350">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2785">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2916">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3100">
              <a:solidFill>
                <a:schemeClr val="dk1"/>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4"/>
          <p:cNvSpPr txBox="1"/>
          <p:nvPr>
            <p:ph type="title"/>
          </p:nvPr>
        </p:nvSpPr>
        <p:spPr>
          <a:xfrm>
            <a:off x="265500" y="929275"/>
            <a:ext cx="4045200" cy="1786200"/>
          </a:xfrm>
          <a:prstGeom prst="rect">
            <a:avLst/>
          </a:prstGeom>
        </p:spPr>
        <p:txBody>
          <a:bodyPr anchorCtr="0" anchor="b" bIns="91425" lIns="91425" spcFirstLastPara="1" rIns="91425" wrap="square" tIns="91425">
            <a:normAutofit fontScale="90000"/>
          </a:bodyPr>
          <a:lstStyle/>
          <a:p>
            <a:pPr indent="0" lvl="0" marL="457200" rtl="0" algn="ctr">
              <a:spcBef>
                <a:spcPts val="0"/>
              </a:spcBef>
              <a:spcAft>
                <a:spcPts val="0"/>
              </a:spcAft>
              <a:buNone/>
            </a:pPr>
            <a:r>
              <a:rPr lang="fr"/>
              <a:t>III. Avec qui est-ce que je vais faire face ?</a:t>
            </a:r>
            <a:endParaRPr/>
          </a:p>
        </p:txBody>
      </p:sp>
      <p:sp>
        <p:nvSpPr>
          <p:cNvPr id="140" name="Google Shape;140;p24"/>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lnSpcReduction="10000"/>
          </a:bodyPr>
          <a:lstStyle/>
          <a:p>
            <a:pPr indent="0" lvl="0" marL="457200" rtl="0" algn="ctr">
              <a:spcBef>
                <a:spcPts val="0"/>
              </a:spcBef>
              <a:spcAft>
                <a:spcPts val="0"/>
              </a:spcAft>
              <a:buNone/>
            </a:pPr>
            <a:r>
              <a:t/>
            </a:r>
            <a:endParaRPr/>
          </a:p>
          <a:p>
            <a:pPr indent="-381000" lvl="0" marL="457200" rtl="0" algn="ctr">
              <a:spcBef>
                <a:spcPts val="0"/>
              </a:spcBef>
              <a:spcAft>
                <a:spcPts val="0"/>
              </a:spcAft>
              <a:buSzPts val="2400"/>
              <a:buAutoNum type="arabicPeriod"/>
            </a:pPr>
            <a:r>
              <a:rPr b="1" lang="fr"/>
              <a:t>L’église est la gr</a:t>
            </a:r>
            <a:r>
              <a:rPr b="1" lang="fr"/>
              <a:t>âce de Dieu pour notre croissance et pour  tenir fermes</a:t>
            </a:r>
            <a:endParaRPr b="1"/>
          </a:p>
        </p:txBody>
      </p:sp>
      <p:sp>
        <p:nvSpPr>
          <p:cNvPr id="141" name="Google Shape;141;p24"/>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fontScale="40000"/>
          </a:bodyPr>
          <a:lstStyle/>
          <a:p>
            <a:pPr indent="0" lvl="0" marL="0" rtl="0" algn="just">
              <a:lnSpc>
                <a:spcPct val="150000"/>
              </a:lnSpc>
              <a:spcBef>
                <a:spcPts val="0"/>
              </a:spcBef>
              <a:spcAft>
                <a:spcPts val="0"/>
              </a:spcAft>
              <a:buClr>
                <a:schemeClr val="dk1"/>
              </a:buClr>
              <a:buSzPct val="25882"/>
              <a:buFont typeface="Arial"/>
              <a:buNone/>
            </a:pPr>
            <a:r>
              <a:rPr b="1" lang="fr" sz="4250">
                <a:solidFill>
                  <a:schemeClr val="dk1"/>
                </a:solidFill>
                <a:latin typeface="Arial"/>
                <a:ea typeface="Arial"/>
                <a:cs typeface="Arial"/>
                <a:sym typeface="Arial"/>
              </a:rPr>
              <a:t>12 </a:t>
            </a:r>
            <a:r>
              <a:rPr lang="fr" sz="4250">
                <a:solidFill>
                  <a:schemeClr val="dk1"/>
                </a:solidFill>
                <a:latin typeface="Arial"/>
                <a:ea typeface="Arial"/>
                <a:cs typeface="Arial"/>
                <a:sym typeface="Arial"/>
              </a:rPr>
              <a:t>C'est par Silvain, qui est à mes yeux un frère fidèle, que je vous écris ce peu de mots, pour vous exhorter et pour vous attester que la grâce de Dieu à laquelle vous êtes attachés est la véritable.</a:t>
            </a:r>
            <a:endParaRPr sz="4250">
              <a:solidFill>
                <a:schemeClr val="dk1"/>
              </a:solidFill>
              <a:latin typeface="Arial"/>
              <a:ea typeface="Arial"/>
              <a:cs typeface="Arial"/>
              <a:sym typeface="Arial"/>
            </a:endParaRPr>
          </a:p>
          <a:p>
            <a:pPr indent="0" lvl="0" marL="0" rtl="0" algn="just">
              <a:lnSpc>
                <a:spcPct val="150000"/>
              </a:lnSpc>
              <a:spcBef>
                <a:spcPts val="0"/>
              </a:spcBef>
              <a:spcAft>
                <a:spcPts val="0"/>
              </a:spcAft>
              <a:buClr>
                <a:schemeClr val="dk1"/>
              </a:buClr>
              <a:buSzPct val="91666"/>
              <a:buFont typeface="Arial"/>
              <a:buNone/>
            </a:pPr>
            <a:r>
              <a:t/>
            </a:r>
            <a:endParaRPr sz="1200">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2898">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2916">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3100">
              <a:solidFill>
                <a:schemeClr val="dk1"/>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5"/>
          <p:cNvSpPr txBox="1"/>
          <p:nvPr>
            <p:ph type="title"/>
          </p:nvPr>
        </p:nvSpPr>
        <p:spPr>
          <a:xfrm>
            <a:off x="265500" y="929275"/>
            <a:ext cx="4045200" cy="1786200"/>
          </a:xfrm>
          <a:prstGeom prst="rect">
            <a:avLst/>
          </a:prstGeom>
        </p:spPr>
        <p:txBody>
          <a:bodyPr anchorCtr="0" anchor="b" bIns="91425" lIns="91425" spcFirstLastPara="1" rIns="91425" wrap="square" tIns="91425">
            <a:normAutofit fontScale="90000"/>
          </a:bodyPr>
          <a:lstStyle/>
          <a:p>
            <a:pPr indent="0" lvl="0" marL="457200" rtl="0" algn="ctr">
              <a:spcBef>
                <a:spcPts val="0"/>
              </a:spcBef>
              <a:spcAft>
                <a:spcPts val="0"/>
              </a:spcAft>
              <a:buNone/>
            </a:pPr>
            <a:r>
              <a:rPr lang="fr"/>
              <a:t>III. Avec qui est-ce que je vais faire face ?</a:t>
            </a:r>
            <a:endParaRPr/>
          </a:p>
        </p:txBody>
      </p:sp>
      <p:sp>
        <p:nvSpPr>
          <p:cNvPr id="147" name="Google Shape;147;p25"/>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fontScale="92500" lnSpcReduction="20000"/>
          </a:bodyPr>
          <a:lstStyle/>
          <a:p>
            <a:pPr indent="0" lvl="0" marL="457200" rtl="0" algn="ctr">
              <a:spcBef>
                <a:spcPts val="0"/>
              </a:spcBef>
              <a:spcAft>
                <a:spcPts val="0"/>
              </a:spcAft>
              <a:buNone/>
            </a:pPr>
            <a:r>
              <a:t/>
            </a:r>
            <a:endParaRPr/>
          </a:p>
          <a:p>
            <a:pPr indent="-369570" lvl="0" marL="457200" rtl="0" algn="ctr">
              <a:spcBef>
                <a:spcPts val="0"/>
              </a:spcBef>
              <a:spcAft>
                <a:spcPts val="0"/>
              </a:spcAft>
              <a:buSzPct val="100000"/>
              <a:buAutoNum type="arabicPeriod"/>
            </a:pPr>
            <a:r>
              <a:rPr lang="fr"/>
              <a:t>L’église est la grâce de Dieu pour notre croissance et pour  tenir fermes</a:t>
            </a:r>
            <a:endParaRPr/>
          </a:p>
          <a:p>
            <a:pPr indent="-369570" lvl="0" marL="457200" rtl="0" algn="ctr">
              <a:spcBef>
                <a:spcPts val="0"/>
              </a:spcBef>
              <a:spcAft>
                <a:spcPts val="0"/>
              </a:spcAft>
              <a:buSzPct val="100000"/>
              <a:buAutoNum type="arabicPeriod"/>
            </a:pPr>
            <a:r>
              <a:rPr b="1" lang="fr"/>
              <a:t>Ensemble dans l’exil pour le témoignage</a:t>
            </a:r>
            <a:endParaRPr b="1"/>
          </a:p>
        </p:txBody>
      </p:sp>
      <p:sp>
        <p:nvSpPr>
          <p:cNvPr id="148" name="Google Shape;148;p25"/>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fontScale="25000" lnSpcReduction="20000"/>
          </a:bodyPr>
          <a:lstStyle/>
          <a:p>
            <a:pPr indent="0" lvl="0" marL="0" rtl="0" algn="just">
              <a:lnSpc>
                <a:spcPct val="150000"/>
              </a:lnSpc>
              <a:spcBef>
                <a:spcPts val="0"/>
              </a:spcBef>
              <a:spcAft>
                <a:spcPts val="0"/>
              </a:spcAft>
              <a:buClr>
                <a:schemeClr val="dk1"/>
              </a:buClr>
              <a:buSzPts val="275"/>
              <a:buFont typeface="Arial"/>
              <a:buNone/>
            </a:pPr>
            <a:r>
              <a:rPr b="1" lang="fr" sz="8000">
                <a:solidFill>
                  <a:schemeClr val="dk1"/>
                </a:solidFill>
                <a:latin typeface="Arial"/>
                <a:ea typeface="Arial"/>
                <a:cs typeface="Arial"/>
                <a:sym typeface="Arial"/>
              </a:rPr>
              <a:t>13 </a:t>
            </a:r>
            <a:r>
              <a:rPr lang="fr" sz="8000">
                <a:solidFill>
                  <a:schemeClr val="dk1"/>
                </a:solidFill>
                <a:latin typeface="Arial"/>
                <a:ea typeface="Arial"/>
                <a:cs typeface="Arial"/>
                <a:sym typeface="Arial"/>
              </a:rPr>
              <a:t>L'Église des élus qui est à Babylone vous salue, ainsi que Marc, mon fils.</a:t>
            </a:r>
            <a:endParaRPr sz="8000">
              <a:solidFill>
                <a:schemeClr val="dk1"/>
              </a:solidFill>
              <a:latin typeface="Arial"/>
              <a:ea typeface="Arial"/>
              <a:cs typeface="Arial"/>
              <a:sym typeface="Arial"/>
            </a:endParaRPr>
          </a:p>
          <a:p>
            <a:pPr indent="0" lvl="0" marL="0" rtl="0" algn="just">
              <a:lnSpc>
                <a:spcPct val="150000"/>
              </a:lnSpc>
              <a:spcBef>
                <a:spcPts val="0"/>
              </a:spcBef>
              <a:spcAft>
                <a:spcPts val="0"/>
              </a:spcAft>
              <a:buClr>
                <a:schemeClr val="dk1"/>
              </a:buClr>
              <a:buSzPts val="275"/>
              <a:buFont typeface="Arial"/>
              <a:buNone/>
            </a:pPr>
            <a:r>
              <a:rPr b="1" lang="fr" sz="8000">
                <a:solidFill>
                  <a:schemeClr val="dk1"/>
                </a:solidFill>
                <a:latin typeface="Arial"/>
                <a:ea typeface="Arial"/>
                <a:cs typeface="Arial"/>
                <a:sym typeface="Arial"/>
              </a:rPr>
              <a:t>14 </a:t>
            </a:r>
            <a:r>
              <a:rPr lang="fr" sz="8000">
                <a:solidFill>
                  <a:schemeClr val="dk1"/>
                </a:solidFill>
                <a:latin typeface="Arial"/>
                <a:ea typeface="Arial"/>
                <a:cs typeface="Arial"/>
                <a:sym typeface="Arial"/>
              </a:rPr>
              <a:t>Saluez-vous les uns les autres par un baiser d'affection. Que la paix soit avec vous tous qui êtes en Christ!</a:t>
            </a:r>
            <a:endParaRPr sz="8000">
              <a:solidFill>
                <a:schemeClr val="dk1"/>
              </a:solidFill>
              <a:latin typeface="Arial"/>
              <a:ea typeface="Arial"/>
              <a:cs typeface="Arial"/>
              <a:sym typeface="Arial"/>
            </a:endParaRPr>
          </a:p>
          <a:p>
            <a:pPr indent="0" lvl="0" marL="0" rtl="0" algn="just">
              <a:lnSpc>
                <a:spcPct val="150000"/>
              </a:lnSpc>
              <a:spcBef>
                <a:spcPts val="0"/>
              </a:spcBef>
              <a:spcAft>
                <a:spcPts val="0"/>
              </a:spcAft>
              <a:buClr>
                <a:schemeClr val="dk1"/>
              </a:buClr>
              <a:buSzPct val="91666"/>
              <a:buFont typeface="Arial"/>
              <a:buNone/>
            </a:pPr>
            <a:r>
              <a:t/>
            </a:r>
            <a:endParaRPr sz="1200">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4250">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sz="1200">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2898">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2916">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3100">
              <a:solidFill>
                <a:schemeClr val="dk1"/>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fr"/>
              <a:t>1 Pierre 5:6-14</a:t>
            </a:r>
            <a:endParaRPr/>
          </a:p>
        </p:txBody>
      </p:sp>
      <p:sp>
        <p:nvSpPr>
          <p:cNvPr id="69" name="Google Shape;69;p1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just">
              <a:lnSpc>
                <a:spcPct val="150000"/>
              </a:lnSpc>
              <a:spcBef>
                <a:spcPts val="0"/>
              </a:spcBef>
              <a:spcAft>
                <a:spcPts val="0"/>
              </a:spcAft>
              <a:buClr>
                <a:schemeClr val="dk1"/>
              </a:buClr>
              <a:buSzPts val="1100"/>
              <a:buFont typeface="Arial"/>
              <a:buNone/>
            </a:pPr>
            <a:r>
              <a:rPr b="1" lang="fr" sz="3500">
                <a:latin typeface="Arial"/>
                <a:ea typeface="Arial"/>
                <a:cs typeface="Arial"/>
                <a:sym typeface="Arial"/>
              </a:rPr>
              <a:t>Comment rester Sereine Face aux incertitudes dans ces temps troublés?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type="title"/>
          </p:nvPr>
        </p:nvSpPr>
        <p:spPr>
          <a:xfrm>
            <a:off x="265500" y="929275"/>
            <a:ext cx="4045200" cy="1786200"/>
          </a:xfrm>
          <a:prstGeom prst="rect">
            <a:avLst/>
          </a:prstGeom>
        </p:spPr>
        <p:txBody>
          <a:bodyPr anchorCtr="0" anchor="b" bIns="91425" lIns="91425" spcFirstLastPara="1" rIns="91425" wrap="square" tIns="91425">
            <a:normAutofit fontScale="90000"/>
          </a:bodyPr>
          <a:lstStyle/>
          <a:p>
            <a:pPr indent="-468630" lvl="0" marL="457200" rtl="0" algn="ctr">
              <a:spcBef>
                <a:spcPts val="0"/>
              </a:spcBef>
              <a:spcAft>
                <a:spcPts val="0"/>
              </a:spcAft>
              <a:buSzPct val="100000"/>
              <a:buAutoNum type="romanUcPeriod"/>
            </a:pPr>
            <a:r>
              <a:rPr lang="fr"/>
              <a:t>Comment devrais-je faire face aux incertitudes?</a:t>
            </a:r>
            <a:endParaRPr/>
          </a:p>
        </p:txBody>
      </p:sp>
      <p:sp>
        <p:nvSpPr>
          <p:cNvPr id="75" name="Google Shape;75;p15"/>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p>
            <a:pPr indent="-381000" lvl="0" marL="457200" rtl="0" algn="ctr">
              <a:spcBef>
                <a:spcPts val="0"/>
              </a:spcBef>
              <a:spcAft>
                <a:spcPts val="0"/>
              </a:spcAft>
              <a:buSzPts val="2400"/>
              <a:buAutoNum type="arabicPeriod"/>
            </a:pPr>
            <a:r>
              <a:rPr lang="fr"/>
              <a:t>Avec Humilité</a:t>
            </a:r>
            <a:endParaRPr/>
          </a:p>
        </p:txBody>
      </p:sp>
      <p:sp>
        <p:nvSpPr>
          <p:cNvPr id="76" name="Google Shape;76;p15"/>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0" lvl="0" marL="0" rtl="0" algn="just">
              <a:lnSpc>
                <a:spcPct val="150000"/>
              </a:lnSpc>
              <a:spcBef>
                <a:spcPts val="0"/>
              </a:spcBef>
              <a:spcAft>
                <a:spcPts val="0"/>
              </a:spcAft>
              <a:buClr>
                <a:schemeClr val="dk1"/>
              </a:buClr>
              <a:buSzPts val="1100"/>
              <a:buFont typeface="Arial"/>
              <a:buNone/>
            </a:pPr>
            <a:r>
              <a:rPr b="1" lang="fr" sz="2800">
                <a:solidFill>
                  <a:schemeClr val="dk1"/>
                </a:solidFill>
                <a:latin typeface="Arial"/>
                <a:ea typeface="Arial"/>
                <a:cs typeface="Arial"/>
                <a:sym typeface="Arial"/>
              </a:rPr>
              <a:t>6 </a:t>
            </a:r>
            <a:r>
              <a:rPr lang="fr" sz="2800">
                <a:solidFill>
                  <a:schemeClr val="dk1"/>
                </a:solidFill>
                <a:latin typeface="Arial"/>
                <a:ea typeface="Arial"/>
                <a:cs typeface="Arial"/>
                <a:sym typeface="Arial"/>
              </a:rPr>
              <a:t>Humiliez-vous donc sous la puissante main de Dieu, afin qu'il vous élève au temps convenable</a:t>
            </a:r>
            <a:endParaRPr sz="2800">
              <a:solidFill>
                <a:schemeClr val="dk1"/>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fr"/>
              <a:t>1 Pierre 5:6</a:t>
            </a:r>
            <a:endParaRPr/>
          </a:p>
        </p:txBody>
      </p:sp>
      <p:sp>
        <p:nvSpPr>
          <p:cNvPr id="82" name="Google Shape;82;p16"/>
          <p:cNvSpPr txBox="1"/>
          <p:nvPr>
            <p:ph idx="1" type="body"/>
          </p:nvPr>
        </p:nvSpPr>
        <p:spPr>
          <a:xfrm>
            <a:off x="311700" y="1225225"/>
            <a:ext cx="3999900" cy="33540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None/>
            </a:pPr>
            <a:r>
              <a:rPr lang="fr"/>
              <a:t>texte original:</a:t>
            </a:r>
            <a:endParaRPr/>
          </a:p>
          <a:p>
            <a:pPr indent="0" lvl="0" marL="0" rtl="0" algn="just">
              <a:lnSpc>
                <a:spcPct val="150000"/>
              </a:lnSpc>
              <a:spcBef>
                <a:spcPts val="1200"/>
              </a:spcBef>
              <a:spcAft>
                <a:spcPts val="0"/>
              </a:spcAft>
              <a:buClr>
                <a:schemeClr val="dk1"/>
              </a:buClr>
              <a:buSzPct val="91666"/>
              <a:buFont typeface="Arial"/>
              <a:buNone/>
            </a:pPr>
            <a:r>
              <a:rPr b="1" lang="fr" sz="1200">
                <a:latin typeface="Arial"/>
                <a:ea typeface="Arial"/>
                <a:cs typeface="Arial"/>
                <a:sym typeface="Arial"/>
              </a:rPr>
              <a:t>6 </a:t>
            </a:r>
            <a:r>
              <a:rPr lang="fr" sz="1200">
                <a:latin typeface="Arial"/>
                <a:ea typeface="Arial"/>
                <a:cs typeface="Arial"/>
                <a:sym typeface="Arial"/>
              </a:rPr>
              <a:t>Humiliez-vous donc sous la puissante main de Dieu, afin qu'il vous élève au temps convenable;</a:t>
            </a:r>
            <a:endParaRPr sz="1200">
              <a:latin typeface="Arial"/>
              <a:ea typeface="Arial"/>
              <a:cs typeface="Arial"/>
              <a:sym typeface="Arial"/>
            </a:endParaRPr>
          </a:p>
          <a:p>
            <a:pPr indent="0" lvl="0" marL="0" rtl="0" algn="just">
              <a:lnSpc>
                <a:spcPct val="150000"/>
              </a:lnSpc>
              <a:spcBef>
                <a:spcPts val="0"/>
              </a:spcBef>
              <a:spcAft>
                <a:spcPts val="0"/>
              </a:spcAft>
              <a:buClr>
                <a:schemeClr val="dk1"/>
              </a:buClr>
              <a:buSzPct val="91666"/>
              <a:buFont typeface="Arial"/>
              <a:buNone/>
            </a:pPr>
            <a:r>
              <a:rPr b="1" lang="fr" sz="1200">
                <a:latin typeface="Arial"/>
                <a:ea typeface="Arial"/>
                <a:cs typeface="Arial"/>
                <a:sym typeface="Arial"/>
              </a:rPr>
              <a:t>7 </a:t>
            </a:r>
            <a:r>
              <a:rPr lang="fr" sz="1200">
                <a:latin typeface="Arial"/>
                <a:ea typeface="Arial"/>
                <a:cs typeface="Arial"/>
                <a:sym typeface="Arial"/>
              </a:rPr>
              <a:t>et déchargez-vous sur lui de tous vos soucis, car lui-même prend soin de vous.</a:t>
            </a:r>
            <a:endParaRPr sz="1200">
              <a:latin typeface="Arial"/>
              <a:ea typeface="Arial"/>
              <a:cs typeface="Arial"/>
              <a:sym typeface="Arial"/>
            </a:endParaRPr>
          </a:p>
          <a:p>
            <a:pPr indent="0" lvl="0" marL="0" rtl="0" algn="just">
              <a:lnSpc>
                <a:spcPct val="150000"/>
              </a:lnSpc>
              <a:spcBef>
                <a:spcPts val="0"/>
              </a:spcBef>
              <a:spcAft>
                <a:spcPts val="0"/>
              </a:spcAft>
              <a:buClr>
                <a:schemeClr val="dk1"/>
              </a:buClr>
              <a:buSzPct val="91666"/>
              <a:buFont typeface="Arial"/>
              <a:buNone/>
            </a:pPr>
            <a:r>
              <a:rPr b="1" lang="fr" sz="1200">
                <a:latin typeface="Arial"/>
                <a:ea typeface="Arial"/>
                <a:cs typeface="Arial"/>
                <a:sym typeface="Arial"/>
              </a:rPr>
              <a:t>8 </a:t>
            </a:r>
            <a:r>
              <a:rPr lang="fr" sz="1200">
                <a:latin typeface="Arial"/>
                <a:ea typeface="Arial"/>
                <a:cs typeface="Arial"/>
                <a:sym typeface="Arial"/>
              </a:rPr>
              <a:t>Soyez sobres, veillez. Votre adversaire, le diable, rôde comme un lion rugissant, cherchant qui il dévorera.</a:t>
            </a:r>
            <a:endParaRPr sz="1200">
              <a:latin typeface="Arial"/>
              <a:ea typeface="Arial"/>
              <a:cs typeface="Arial"/>
              <a:sym typeface="Arial"/>
            </a:endParaRPr>
          </a:p>
          <a:p>
            <a:pPr indent="0" lvl="0" marL="0" rtl="0" algn="just">
              <a:lnSpc>
                <a:spcPct val="150000"/>
              </a:lnSpc>
              <a:spcBef>
                <a:spcPts val="0"/>
              </a:spcBef>
              <a:spcAft>
                <a:spcPts val="0"/>
              </a:spcAft>
              <a:buNone/>
            </a:pPr>
            <a:r>
              <a:rPr b="1" lang="fr" sz="1200">
                <a:latin typeface="Arial"/>
                <a:ea typeface="Arial"/>
                <a:cs typeface="Arial"/>
                <a:sym typeface="Arial"/>
              </a:rPr>
              <a:t>9 </a:t>
            </a:r>
            <a:r>
              <a:rPr lang="fr" sz="1200">
                <a:latin typeface="Arial"/>
                <a:ea typeface="Arial"/>
                <a:cs typeface="Arial"/>
                <a:sym typeface="Arial"/>
              </a:rPr>
              <a:t>Résistez-lui avec une foi ferme, sachant que les mêmes souffrances sont imposées à vos frères dans le monde.</a:t>
            </a:r>
            <a:endParaRPr sz="1200">
              <a:latin typeface="Arial"/>
              <a:ea typeface="Arial"/>
              <a:cs typeface="Arial"/>
              <a:sym typeface="Arial"/>
            </a:endParaRPr>
          </a:p>
          <a:p>
            <a:pPr indent="0" lvl="0" marL="0" rtl="0" algn="just">
              <a:lnSpc>
                <a:spcPct val="150000"/>
              </a:lnSpc>
              <a:spcBef>
                <a:spcPts val="0"/>
              </a:spcBef>
              <a:spcAft>
                <a:spcPts val="0"/>
              </a:spcAft>
              <a:buNone/>
            </a:pPr>
            <a:r>
              <a:rPr b="1" lang="fr" sz="1200">
                <a:latin typeface="Arial"/>
                <a:ea typeface="Arial"/>
                <a:cs typeface="Arial"/>
                <a:sym typeface="Arial"/>
              </a:rPr>
              <a:t>10 </a:t>
            </a:r>
            <a:r>
              <a:rPr lang="fr" sz="1200">
                <a:latin typeface="Arial"/>
                <a:ea typeface="Arial"/>
                <a:cs typeface="Arial"/>
                <a:sym typeface="Arial"/>
              </a:rPr>
              <a:t>Le Dieu de toute grâce, qui vous a appelés en Jésus Christ à sa gloire éternelle, après que vous aurez souffert un peu de temps, vous perfectionnera lui-même, vous affermira, vous fortifiera, vous rendra inébranlables.</a:t>
            </a:r>
            <a:endParaRPr sz="1200">
              <a:latin typeface="Arial"/>
              <a:ea typeface="Arial"/>
              <a:cs typeface="Arial"/>
              <a:sym typeface="Arial"/>
            </a:endParaRPr>
          </a:p>
          <a:p>
            <a:pPr indent="0" lvl="0" marL="0" rtl="0" algn="just">
              <a:lnSpc>
                <a:spcPct val="150000"/>
              </a:lnSpc>
              <a:spcBef>
                <a:spcPts val="0"/>
              </a:spcBef>
              <a:spcAft>
                <a:spcPts val="0"/>
              </a:spcAft>
              <a:buClr>
                <a:schemeClr val="dk1"/>
              </a:buClr>
              <a:buSzPct val="91666"/>
              <a:buFont typeface="Arial"/>
              <a:buNone/>
            </a:pPr>
            <a:r>
              <a:t/>
            </a:r>
            <a:endParaRPr sz="1200">
              <a:latin typeface="Arial"/>
              <a:ea typeface="Arial"/>
              <a:cs typeface="Arial"/>
              <a:sym typeface="Arial"/>
            </a:endParaRPr>
          </a:p>
          <a:p>
            <a:pPr indent="0" lvl="0" marL="0" rtl="0" algn="l">
              <a:spcBef>
                <a:spcPts val="0"/>
              </a:spcBef>
              <a:spcAft>
                <a:spcPts val="1200"/>
              </a:spcAft>
              <a:buNone/>
            </a:pPr>
            <a:r>
              <a:t/>
            </a:r>
            <a:endParaRPr/>
          </a:p>
        </p:txBody>
      </p:sp>
      <p:sp>
        <p:nvSpPr>
          <p:cNvPr id="83" name="Google Shape;83;p16"/>
          <p:cNvSpPr txBox="1"/>
          <p:nvPr>
            <p:ph idx="2" type="body"/>
          </p:nvPr>
        </p:nvSpPr>
        <p:spPr>
          <a:xfrm>
            <a:off x="4832400" y="1225225"/>
            <a:ext cx="3999900" cy="33540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fr"/>
              <a:t>Antitexte: </a:t>
            </a:r>
            <a:endParaRPr/>
          </a:p>
          <a:p>
            <a:pPr indent="0" lvl="0" marL="0" rtl="0" algn="just">
              <a:lnSpc>
                <a:spcPct val="150000"/>
              </a:lnSpc>
              <a:spcBef>
                <a:spcPts val="1200"/>
              </a:spcBef>
              <a:spcAft>
                <a:spcPts val="0"/>
              </a:spcAft>
              <a:buClr>
                <a:schemeClr val="dk1"/>
              </a:buClr>
              <a:buSzPts val="1100"/>
              <a:buFont typeface="Arial"/>
              <a:buNone/>
            </a:pPr>
            <a:r>
              <a:rPr lang="fr" sz="1200">
                <a:latin typeface="Arial"/>
                <a:ea typeface="Arial"/>
                <a:cs typeface="Arial"/>
                <a:sym typeface="Arial"/>
              </a:rPr>
              <a:t>6. Soyez fières de votre propre force, afin d'atteindre le pouvoir et le contrôle en ce temps. 7.Gardez bien tous vos soucis pour vous, car personne ne se soucie de vous. 8. Anesthésiez-vous le cerveau par toutes sortes de loisirs, pour penser à autre chose, c’est sans risque et ça fait du bien. 9. Cédez à la tentation de temps en tant, sachant que de toute façon, vous êtes seules dans votre galère. 10. Dieu n’a pas de projet clair pour vous dans ces temps troublés. Ce que vous vivez n’a pas de sens ni de but, si ce n’est de vous faire souffrir, de vous rendre faible et vacillant</a:t>
            </a:r>
            <a:endParaRPr/>
          </a:p>
        </p:txBody>
      </p:sp>
      <p:sp>
        <p:nvSpPr>
          <p:cNvPr id="84" name="Google Shape;84;p16"/>
          <p:cNvSpPr txBox="1"/>
          <p:nvPr/>
        </p:nvSpPr>
        <p:spPr>
          <a:xfrm>
            <a:off x="2395950" y="844950"/>
            <a:ext cx="66669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1"/>
              </a:solidFill>
              <a:latin typeface="Open Sans"/>
              <a:ea typeface="Open Sans"/>
              <a:cs typeface="Open Sans"/>
              <a:sym typeface="Open Sans"/>
            </a:endParaRPr>
          </a:p>
        </p:txBody>
      </p:sp>
      <p:sp>
        <p:nvSpPr>
          <p:cNvPr id="85" name="Google Shape;85;p16"/>
          <p:cNvSpPr txBox="1"/>
          <p:nvPr/>
        </p:nvSpPr>
        <p:spPr>
          <a:xfrm>
            <a:off x="1562575" y="2882100"/>
            <a:ext cx="66669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1"/>
              </a:solidFill>
              <a:latin typeface="Open Sans"/>
              <a:ea typeface="Open Sans"/>
              <a:cs typeface="Open Sans"/>
              <a:sym typeface="Open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7"/>
          <p:cNvSpPr txBox="1"/>
          <p:nvPr>
            <p:ph type="title"/>
          </p:nvPr>
        </p:nvSpPr>
        <p:spPr>
          <a:xfrm>
            <a:off x="265500" y="929275"/>
            <a:ext cx="4045200" cy="1786200"/>
          </a:xfrm>
          <a:prstGeom prst="rect">
            <a:avLst/>
          </a:prstGeom>
        </p:spPr>
        <p:txBody>
          <a:bodyPr anchorCtr="0" anchor="b" bIns="91425" lIns="91425" spcFirstLastPara="1" rIns="91425" wrap="square" tIns="91425">
            <a:normAutofit fontScale="90000"/>
          </a:bodyPr>
          <a:lstStyle/>
          <a:p>
            <a:pPr indent="-468630" lvl="0" marL="457200" rtl="0" algn="ctr">
              <a:spcBef>
                <a:spcPts val="0"/>
              </a:spcBef>
              <a:spcAft>
                <a:spcPts val="0"/>
              </a:spcAft>
              <a:buSzPct val="100000"/>
              <a:buAutoNum type="romanUcPeriod"/>
            </a:pPr>
            <a:r>
              <a:rPr lang="fr"/>
              <a:t>Comment devrais-je faire face aux incertitudes?</a:t>
            </a:r>
            <a:endParaRPr/>
          </a:p>
        </p:txBody>
      </p:sp>
      <p:sp>
        <p:nvSpPr>
          <p:cNvPr id="91" name="Google Shape;91;p17"/>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p>
            <a:pPr indent="-381000" lvl="0" marL="457200" rtl="0" algn="ctr">
              <a:spcBef>
                <a:spcPts val="0"/>
              </a:spcBef>
              <a:spcAft>
                <a:spcPts val="0"/>
              </a:spcAft>
              <a:buSzPts val="2400"/>
              <a:buAutoNum type="arabicPeriod"/>
            </a:pPr>
            <a:r>
              <a:rPr lang="fr"/>
              <a:t>Avec Humilité</a:t>
            </a:r>
            <a:endParaRPr/>
          </a:p>
          <a:p>
            <a:pPr indent="-381000" lvl="0" marL="457200" rtl="0" algn="ctr">
              <a:spcBef>
                <a:spcPts val="0"/>
              </a:spcBef>
              <a:spcAft>
                <a:spcPts val="0"/>
              </a:spcAft>
              <a:buSzPts val="2400"/>
              <a:buAutoNum type="arabicPeriod"/>
            </a:pPr>
            <a:r>
              <a:rPr b="1" lang="fr"/>
              <a:t>En me déchargeant sur lui</a:t>
            </a:r>
            <a:endParaRPr b="1"/>
          </a:p>
        </p:txBody>
      </p:sp>
      <p:sp>
        <p:nvSpPr>
          <p:cNvPr id="92" name="Google Shape;92;p17"/>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0" lvl="0" marL="0" rtl="0" algn="just">
              <a:lnSpc>
                <a:spcPct val="150000"/>
              </a:lnSpc>
              <a:spcBef>
                <a:spcPts val="0"/>
              </a:spcBef>
              <a:spcAft>
                <a:spcPts val="0"/>
              </a:spcAft>
              <a:buClr>
                <a:schemeClr val="dk1"/>
              </a:buClr>
              <a:buSzPts val="1100"/>
              <a:buFont typeface="Arial"/>
              <a:buNone/>
            </a:pPr>
            <a:r>
              <a:rPr b="1" lang="fr" sz="3100">
                <a:solidFill>
                  <a:schemeClr val="dk1"/>
                </a:solidFill>
                <a:latin typeface="Arial"/>
                <a:ea typeface="Arial"/>
                <a:cs typeface="Arial"/>
                <a:sym typeface="Arial"/>
              </a:rPr>
              <a:t>7 </a:t>
            </a:r>
            <a:r>
              <a:rPr lang="fr" sz="3100">
                <a:solidFill>
                  <a:schemeClr val="dk1"/>
                </a:solidFill>
                <a:latin typeface="Arial"/>
                <a:ea typeface="Arial"/>
                <a:cs typeface="Arial"/>
                <a:sym typeface="Arial"/>
              </a:rPr>
              <a:t>et déchargez-vous sur lui de tous vos soucis, car lui-même prend soin de vous.</a:t>
            </a:r>
            <a:endParaRPr sz="4700">
              <a:solidFill>
                <a:schemeClr val="dk1"/>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8"/>
          <p:cNvSpPr txBox="1"/>
          <p:nvPr>
            <p:ph type="title"/>
          </p:nvPr>
        </p:nvSpPr>
        <p:spPr>
          <a:xfrm>
            <a:off x="265500" y="929275"/>
            <a:ext cx="4045200" cy="1786200"/>
          </a:xfrm>
          <a:prstGeom prst="rect">
            <a:avLst/>
          </a:prstGeom>
        </p:spPr>
        <p:txBody>
          <a:bodyPr anchorCtr="0" anchor="b" bIns="91425" lIns="91425" spcFirstLastPara="1" rIns="91425" wrap="square" tIns="91425">
            <a:normAutofit fontScale="90000"/>
          </a:bodyPr>
          <a:lstStyle/>
          <a:p>
            <a:pPr indent="-468630" lvl="0" marL="457200" rtl="0" algn="ctr">
              <a:spcBef>
                <a:spcPts val="0"/>
              </a:spcBef>
              <a:spcAft>
                <a:spcPts val="0"/>
              </a:spcAft>
              <a:buSzPct val="100000"/>
              <a:buAutoNum type="romanUcPeriod"/>
            </a:pPr>
            <a:r>
              <a:rPr lang="fr"/>
              <a:t>Comment devrais-je faire face aux incertitudes?</a:t>
            </a:r>
            <a:endParaRPr/>
          </a:p>
        </p:txBody>
      </p:sp>
      <p:sp>
        <p:nvSpPr>
          <p:cNvPr id="98" name="Google Shape;98;p18"/>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p>
            <a:pPr indent="-381000" lvl="0" marL="457200" rtl="0" algn="ctr">
              <a:spcBef>
                <a:spcPts val="0"/>
              </a:spcBef>
              <a:spcAft>
                <a:spcPts val="0"/>
              </a:spcAft>
              <a:buSzPts val="2400"/>
              <a:buAutoNum type="arabicPeriod"/>
            </a:pPr>
            <a:r>
              <a:rPr lang="fr"/>
              <a:t>Avec Humilité</a:t>
            </a:r>
            <a:endParaRPr/>
          </a:p>
          <a:p>
            <a:pPr indent="-381000" lvl="0" marL="457200" rtl="0" algn="ctr">
              <a:spcBef>
                <a:spcPts val="0"/>
              </a:spcBef>
              <a:spcAft>
                <a:spcPts val="0"/>
              </a:spcAft>
              <a:buSzPts val="2400"/>
              <a:buAutoNum type="arabicPeriod"/>
            </a:pPr>
            <a:r>
              <a:rPr lang="fr"/>
              <a:t>En me déchargeant sur lui</a:t>
            </a:r>
            <a:endParaRPr/>
          </a:p>
          <a:p>
            <a:pPr indent="-381000" lvl="0" marL="457200" rtl="0" algn="ctr">
              <a:spcBef>
                <a:spcPts val="0"/>
              </a:spcBef>
              <a:spcAft>
                <a:spcPts val="0"/>
              </a:spcAft>
              <a:buSzPts val="2400"/>
              <a:buAutoNum type="arabicPeriod"/>
            </a:pPr>
            <a:r>
              <a:rPr b="1" lang="fr"/>
              <a:t>En veillant</a:t>
            </a:r>
            <a:endParaRPr b="1"/>
          </a:p>
        </p:txBody>
      </p:sp>
      <p:sp>
        <p:nvSpPr>
          <p:cNvPr id="99" name="Google Shape;99;p18"/>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fontScale="85000" lnSpcReduction="10000"/>
          </a:bodyPr>
          <a:lstStyle/>
          <a:p>
            <a:pPr indent="0" lvl="0" marL="0" rtl="0" algn="just">
              <a:lnSpc>
                <a:spcPct val="150000"/>
              </a:lnSpc>
              <a:spcBef>
                <a:spcPts val="0"/>
              </a:spcBef>
              <a:spcAft>
                <a:spcPts val="0"/>
              </a:spcAft>
              <a:buClr>
                <a:schemeClr val="dk1"/>
              </a:buClr>
              <a:buSzPct val="37720"/>
              <a:buFont typeface="Arial"/>
              <a:buNone/>
            </a:pPr>
            <a:r>
              <a:rPr b="1" lang="fr" sz="2916">
                <a:solidFill>
                  <a:schemeClr val="dk1"/>
                </a:solidFill>
                <a:latin typeface="Arial"/>
                <a:ea typeface="Arial"/>
                <a:cs typeface="Arial"/>
                <a:sym typeface="Arial"/>
              </a:rPr>
              <a:t>8 </a:t>
            </a:r>
            <a:r>
              <a:rPr lang="fr" sz="2916">
                <a:solidFill>
                  <a:schemeClr val="dk1"/>
                </a:solidFill>
                <a:latin typeface="Arial"/>
                <a:ea typeface="Arial"/>
                <a:cs typeface="Arial"/>
                <a:sym typeface="Arial"/>
              </a:rPr>
              <a:t>Soyez sobres, veillez. Votre adversaire, le diable, rôde comme un lion rugissant, cherchant qui il dévorera.</a:t>
            </a:r>
            <a:endParaRPr sz="2916">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3100">
              <a:solidFill>
                <a:schemeClr val="dk1"/>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9"/>
          <p:cNvSpPr txBox="1"/>
          <p:nvPr>
            <p:ph type="title"/>
          </p:nvPr>
        </p:nvSpPr>
        <p:spPr>
          <a:xfrm>
            <a:off x="265500" y="929275"/>
            <a:ext cx="4045200" cy="1786200"/>
          </a:xfrm>
          <a:prstGeom prst="rect">
            <a:avLst/>
          </a:prstGeom>
        </p:spPr>
        <p:txBody>
          <a:bodyPr anchorCtr="0" anchor="b" bIns="91425" lIns="91425" spcFirstLastPara="1" rIns="91425" wrap="square" tIns="91425">
            <a:normAutofit fontScale="90000"/>
          </a:bodyPr>
          <a:lstStyle/>
          <a:p>
            <a:pPr indent="-468630" lvl="0" marL="457200" rtl="0" algn="ctr">
              <a:spcBef>
                <a:spcPts val="0"/>
              </a:spcBef>
              <a:spcAft>
                <a:spcPts val="0"/>
              </a:spcAft>
              <a:buSzPct val="100000"/>
              <a:buAutoNum type="romanUcPeriod"/>
            </a:pPr>
            <a:r>
              <a:rPr lang="fr"/>
              <a:t>Comment devrais-je faire face aux incertitudes?</a:t>
            </a:r>
            <a:endParaRPr/>
          </a:p>
        </p:txBody>
      </p:sp>
      <p:sp>
        <p:nvSpPr>
          <p:cNvPr id="105" name="Google Shape;105;p19"/>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lnSpcReduction="10000"/>
          </a:bodyPr>
          <a:lstStyle/>
          <a:p>
            <a:pPr indent="-381000" lvl="0" marL="457200" rtl="0" algn="ctr">
              <a:spcBef>
                <a:spcPts val="0"/>
              </a:spcBef>
              <a:spcAft>
                <a:spcPts val="0"/>
              </a:spcAft>
              <a:buSzPts val="2400"/>
              <a:buAutoNum type="arabicPeriod"/>
            </a:pPr>
            <a:r>
              <a:rPr lang="fr"/>
              <a:t>Avec Humilité</a:t>
            </a:r>
            <a:endParaRPr/>
          </a:p>
          <a:p>
            <a:pPr indent="-381000" lvl="0" marL="457200" rtl="0" algn="ctr">
              <a:spcBef>
                <a:spcPts val="0"/>
              </a:spcBef>
              <a:spcAft>
                <a:spcPts val="0"/>
              </a:spcAft>
              <a:buSzPts val="2400"/>
              <a:buAutoNum type="arabicPeriod"/>
            </a:pPr>
            <a:r>
              <a:rPr lang="fr"/>
              <a:t>En me déchargeant sur lui</a:t>
            </a:r>
            <a:endParaRPr/>
          </a:p>
          <a:p>
            <a:pPr indent="-381000" lvl="0" marL="457200" rtl="0" algn="ctr">
              <a:spcBef>
                <a:spcPts val="0"/>
              </a:spcBef>
              <a:spcAft>
                <a:spcPts val="0"/>
              </a:spcAft>
              <a:buSzPts val="2400"/>
              <a:buAutoNum type="arabicPeriod"/>
            </a:pPr>
            <a:r>
              <a:rPr lang="fr"/>
              <a:t>En veillant</a:t>
            </a:r>
            <a:endParaRPr/>
          </a:p>
          <a:p>
            <a:pPr indent="-381000" lvl="0" marL="457200" rtl="0" algn="ctr">
              <a:spcBef>
                <a:spcPts val="0"/>
              </a:spcBef>
              <a:spcAft>
                <a:spcPts val="0"/>
              </a:spcAft>
              <a:buSzPts val="2400"/>
              <a:buAutoNum type="arabicPeriod"/>
            </a:pPr>
            <a:r>
              <a:rPr b="1" lang="fr"/>
              <a:t>En Résistant</a:t>
            </a:r>
            <a:endParaRPr b="1"/>
          </a:p>
        </p:txBody>
      </p:sp>
      <p:sp>
        <p:nvSpPr>
          <p:cNvPr id="106" name="Google Shape;106;p1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p>
            <a:pPr indent="0" lvl="0" marL="0" rtl="0" algn="just">
              <a:lnSpc>
                <a:spcPct val="150000"/>
              </a:lnSpc>
              <a:spcBef>
                <a:spcPts val="0"/>
              </a:spcBef>
              <a:spcAft>
                <a:spcPts val="0"/>
              </a:spcAft>
              <a:buClr>
                <a:schemeClr val="dk1"/>
              </a:buClr>
              <a:buSzPts val="1100"/>
              <a:buFont typeface="Arial"/>
              <a:buNone/>
            </a:pPr>
            <a:r>
              <a:rPr b="1" lang="fr" sz="2898">
                <a:solidFill>
                  <a:schemeClr val="dk1"/>
                </a:solidFill>
                <a:latin typeface="Arial"/>
                <a:ea typeface="Arial"/>
                <a:cs typeface="Arial"/>
                <a:sym typeface="Arial"/>
              </a:rPr>
              <a:t>9a </a:t>
            </a:r>
            <a:r>
              <a:rPr lang="fr" sz="2898">
                <a:solidFill>
                  <a:schemeClr val="dk1"/>
                </a:solidFill>
                <a:latin typeface="Arial"/>
                <a:ea typeface="Arial"/>
                <a:cs typeface="Arial"/>
                <a:sym typeface="Arial"/>
              </a:rPr>
              <a:t>Résistez-lui avec une foi ferme</a:t>
            </a:r>
            <a:endParaRPr sz="2898">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2916">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3100">
              <a:solidFill>
                <a:schemeClr val="dk1"/>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0"/>
          <p:cNvSpPr txBox="1"/>
          <p:nvPr>
            <p:ph type="title"/>
          </p:nvPr>
        </p:nvSpPr>
        <p:spPr>
          <a:xfrm>
            <a:off x="265500" y="929275"/>
            <a:ext cx="4045200" cy="1786200"/>
          </a:xfrm>
          <a:prstGeom prst="rect">
            <a:avLst/>
          </a:prstGeom>
        </p:spPr>
        <p:txBody>
          <a:bodyPr anchorCtr="0" anchor="b" bIns="91425" lIns="91425" spcFirstLastPara="1" rIns="91425" wrap="square" tIns="91425">
            <a:normAutofit fontScale="90000"/>
          </a:bodyPr>
          <a:lstStyle/>
          <a:p>
            <a:pPr indent="0" lvl="0" marL="457200" rtl="0" algn="ctr">
              <a:spcBef>
                <a:spcPts val="0"/>
              </a:spcBef>
              <a:spcAft>
                <a:spcPts val="0"/>
              </a:spcAft>
              <a:buNone/>
            </a:pPr>
            <a:r>
              <a:rPr lang="fr"/>
              <a:t>II. Pourquoi ça vaut le coup de faire face ?</a:t>
            </a:r>
            <a:endParaRPr/>
          </a:p>
        </p:txBody>
      </p:sp>
      <p:sp>
        <p:nvSpPr>
          <p:cNvPr id="112" name="Google Shape;112;p20"/>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p>
            <a:pPr indent="0" lvl="0" marL="457200" rtl="0" algn="ctr">
              <a:spcBef>
                <a:spcPts val="0"/>
              </a:spcBef>
              <a:spcAft>
                <a:spcPts val="0"/>
              </a:spcAft>
              <a:buNone/>
            </a:pPr>
            <a:r>
              <a:t/>
            </a:r>
            <a:endParaRPr/>
          </a:p>
          <a:p>
            <a:pPr indent="-381000" lvl="0" marL="457200" rtl="0" algn="ctr">
              <a:spcBef>
                <a:spcPts val="0"/>
              </a:spcBef>
              <a:spcAft>
                <a:spcPts val="0"/>
              </a:spcAft>
              <a:buSzPts val="2400"/>
              <a:buAutoNum type="arabicPeriod"/>
            </a:pPr>
            <a:r>
              <a:rPr b="1" lang="fr"/>
              <a:t>Les temps troublés font partie du plan de Dieu</a:t>
            </a:r>
            <a:endParaRPr b="1"/>
          </a:p>
        </p:txBody>
      </p:sp>
      <p:sp>
        <p:nvSpPr>
          <p:cNvPr id="113" name="Google Shape;113;p20"/>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fontScale="92500" lnSpcReduction="20000"/>
          </a:bodyPr>
          <a:lstStyle/>
          <a:p>
            <a:pPr indent="0" lvl="0" marL="0" rtl="0" algn="just">
              <a:lnSpc>
                <a:spcPct val="150000"/>
              </a:lnSpc>
              <a:spcBef>
                <a:spcPts val="0"/>
              </a:spcBef>
              <a:spcAft>
                <a:spcPts val="0"/>
              </a:spcAft>
              <a:buNone/>
            </a:pPr>
            <a:r>
              <a:rPr b="1" lang="fr" sz="2898">
                <a:solidFill>
                  <a:schemeClr val="dk1"/>
                </a:solidFill>
                <a:latin typeface="Arial"/>
                <a:ea typeface="Arial"/>
                <a:cs typeface="Arial"/>
                <a:sym typeface="Arial"/>
              </a:rPr>
              <a:t>9b. </a:t>
            </a:r>
            <a:r>
              <a:rPr lang="fr" sz="2898">
                <a:solidFill>
                  <a:schemeClr val="dk1"/>
                </a:solidFill>
                <a:latin typeface="Arial"/>
                <a:ea typeface="Arial"/>
                <a:cs typeface="Arial"/>
                <a:sym typeface="Arial"/>
              </a:rPr>
              <a:t>sachant que les mêmes souffrances sont imposées à vos frères dans le monde.</a:t>
            </a:r>
            <a:endParaRPr sz="2898">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2916">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3100">
              <a:solidFill>
                <a:schemeClr val="dk1"/>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1"/>
          <p:cNvSpPr txBox="1"/>
          <p:nvPr>
            <p:ph type="title"/>
          </p:nvPr>
        </p:nvSpPr>
        <p:spPr>
          <a:xfrm>
            <a:off x="265500" y="929275"/>
            <a:ext cx="4045200" cy="1786200"/>
          </a:xfrm>
          <a:prstGeom prst="rect">
            <a:avLst/>
          </a:prstGeom>
        </p:spPr>
        <p:txBody>
          <a:bodyPr anchorCtr="0" anchor="b" bIns="91425" lIns="91425" spcFirstLastPara="1" rIns="91425" wrap="square" tIns="91425">
            <a:normAutofit fontScale="90000"/>
          </a:bodyPr>
          <a:lstStyle/>
          <a:p>
            <a:pPr indent="0" lvl="0" marL="457200" rtl="0" algn="ctr">
              <a:spcBef>
                <a:spcPts val="0"/>
              </a:spcBef>
              <a:spcAft>
                <a:spcPts val="0"/>
              </a:spcAft>
              <a:buNone/>
            </a:pPr>
            <a:r>
              <a:rPr lang="fr"/>
              <a:t>II. Pourquoi ça vaut le coup de faire face ?</a:t>
            </a:r>
            <a:endParaRPr/>
          </a:p>
        </p:txBody>
      </p:sp>
      <p:sp>
        <p:nvSpPr>
          <p:cNvPr id="119" name="Google Shape;119;p21"/>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fontScale="92500" lnSpcReduction="20000"/>
          </a:bodyPr>
          <a:lstStyle/>
          <a:p>
            <a:pPr indent="0" lvl="0" marL="914400" rtl="0" algn="l">
              <a:spcBef>
                <a:spcPts val="0"/>
              </a:spcBef>
              <a:spcAft>
                <a:spcPts val="0"/>
              </a:spcAft>
              <a:buNone/>
            </a:pPr>
            <a:r>
              <a:t/>
            </a:r>
            <a:endParaRPr/>
          </a:p>
          <a:p>
            <a:pPr indent="-369570" lvl="0" marL="457200" rtl="0" algn="ctr">
              <a:spcBef>
                <a:spcPts val="0"/>
              </a:spcBef>
              <a:spcAft>
                <a:spcPts val="0"/>
              </a:spcAft>
              <a:buSzPct val="100000"/>
              <a:buAutoNum type="arabicPeriod"/>
            </a:pPr>
            <a:r>
              <a:rPr lang="fr"/>
              <a:t>Les temps troublés font partie du plan de Dieu</a:t>
            </a:r>
            <a:endParaRPr/>
          </a:p>
          <a:p>
            <a:pPr indent="-369570" lvl="0" marL="457200" rtl="0" algn="ctr">
              <a:spcBef>
                <a:spcPts val="0"/>
              </a:spcBef>
              <a:spcAft>
                <a:spcPts val="0"/>
              </a:spcAft>
              <a:buSzPct val="100000"/>
              <a:buAutoNum type="arabicPeriod"/>
            </a:pPr>
            <a:r>
              <a:rPr b="1" lang="fr"/>
              <a:t>La personne qui m’appelle est le Dieu de toute grâce</a:t>
            </a:r>
            <a:endParaRPr b="1"/>
          </a:p>
        </p:txBody>
      </p:sp>
      <p:sp>
        <p:nvSpPr>
          <p:cNvPr id="120" name="Google Shape;120;p21"/>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fontScale="40000" lnSpcReduction="20000"/>
          </a:bodyPr>
          <a:lstStyle/>
          <a:p>
            <a:pPr indent="0" lvl="0" marL="0" rtl="0" algn="ctr">
              <a:lnSpc>
                <a:spcPct val="150000"/>
              </a:lnSpc>
              <a:spcBef>
                <a:spcPts val="0"/>
              </a:spcBef>
              <a:spcAft>
                <a:spcPts val="0"/>
              </a:spcAft>
              <a:buClr>
                <a:schemeClr val="dk1"/>
              </a:buClr>
              <a:buSzPts val="440"/>
              <a:buFont typeface="Arial"/>
              <a:buNone/>
            </a:pPr>
            <a:r>
              <a:rPr b="1" lang="fr" sz="4500">
                <a:solidFill>
                  <a:schemeClr val="dk1"/>
                </a:solidFill>
                <a:latin typeface="Arial"/>
                <a:ea typeface="Arial"/>
                <a:cs typeface="Arial"/>
                <a:sym typeface="Arial"/>
              </a:rPr>
              <a:t>10 </a:t>
            </a:r>
            <a:r>
              <a:rPr lang="fr" sz="4500">
                <a:solidFill>
                  <a:schemeClr val="dk1"/>
                </a:solidFill>
                <a:latin typeface="Arial"/>
                <a:ea typeface="Arial"/>
                <a:cs typeface="Arial"/>
                <a:sym typeface="Arial"/>
              </a:rPr>
              <a:t>L</a:t>
            </a:r>
            <a:r>
              <a:rPr b="1" lang="fr" sz="4500">
                <a:solidFill>
                  <a:schemeClr val="dk1"/>
                </a:solidFill>
                <a:latin typeface="Arial"/>
                <a:ea typeface="Arial"/>
                <a:cs typeface="Arial"/>
                <a:sym typeface="Arial"/>
              </a:rPr>
              <a:t>e Dieu de toute grâce, </a:t>
            </a:r>
            <a:r>
              <a:rPr lang="fr" sz="4500">
                <a:solidFill>
                  <a:schemeClr val="dk1"/>
                </a:solidFill>
                <a:latin typeface="Arial"/>
                <a:ea typeface="Arial"/>
                <a:cs typeface="Arial"/>
                <a:sym typeface="Arial"/>
              </a:rPr>
              <a:t>qui vous a appelés en Jésus Christ à sa gloire éternelle, après que vous aurez souffert un peu de temps, vous perfectionnera lui-même, vous affermira, vous fortifiera, vous rendra inébranlables.</a:t>
            </a:r>
            <a:endParaRPr sz="4500">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2785">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2916">
              <a:solidFill>
                <a:schemeClr val="dk1"/>
              </a:solidFill>
              <a:latin typeface="Arial"/>
              <a:ea typeface="Arial"/>
              <a:cs typeface="Arial"/>
              <a:sym typeface="Arial"/>
            </a:endParaRPr>
          </a:p>
          <a:p>
            <a:pPr indent="0" lvl="0" marL="0" rtl="0" algn="just">
              <a:lnSpc>
                <a:spcPct val="150000"/>
              </a:lnSpc>
              <a:spcBef>
                <a:spcPts val="0"/>
              </a:spcBef>
              <a:spcAft>
                <a:spcPts val="0"/>
              </a:spcAft>
              <a:buNone/>
            </a:pPr>
            <a:r>
              <a:t/>
            </a:r>
            <a:endParaRPr b="1" sz="3100">
              <a:solidFill>
                <a:schemeClr val="dk1"/>
              </a:solidFill>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