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7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D0188D-A76B-4DD9-AB60-1A3F09C61551}" v="17" dt="2022-10-05T13:53:07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eater" userId="453933e6ac2fcae8" providerId="LiveId" clId="{62D0188D-A76B-4DD9-AB60-1A3F09C61551}"/>
    <pc:docChg chg="undo redo custSel delSld modSld">
      <pc:chgData name="Kevin Heater" userId="453933e6ac2fcae8" providerId="LiveId" clId="{62D0188D-A76B-4DD9-AB60-1A3F09C61551}" dt="2022-10-12T16:13:27.957" v="1456" actId="404"/>
      <pc:docMkLst>
        <pc:docMk/>
      </pc:docMkLst>
      <pc:sldChg chg="del">
        <pc:chgData name="Kevin Heater" userId="453933e6ac2fcae8" providerId="LiveId" clId="{62D0188D-A76B-4DD9-AB60-1A3F09C61551}" dt="2022-10-10T13:26:49.757" v="1389" actId="47"/>
        <pc:sldMkLst>
          <pc:docMk/>
          <pc:sldMk cId="3092884609" sldId="256"/>
        </pc:sldMkLst>
      </pc:sldChg>
      <pc:sldChg chg="del">
        <pc:chgData name="Kevin Heater" userId="453933e6ac2fcae8" providerId="LiveId" clId="{62D0188D-A76B-4DD9-AB60-1A3F09C61551}" dt="2022-10-10T13:26:51.624" v="1390" actId="47"/>
        <pc:sldMkLst>
          <pc:docMk/>
          <pc:sldMk cId="1286616490" sldId="257"/>
        </pc:sldMkLst>
      </pc:sldChg>
      <pc:sldChg chg="del">
        <pc:chgData name="Kevin Heater" userId="453933e6ac2fcae8" providerId="LiveId" clId="{62D0188D-A76B-4DD9-AB60-1A3F09C61551}" dt="2022-10-10T13:26:56.799" v="1391" actId="47"/>
        <pc:sldMkLst>
          <pc:docMk/>
          <pc:sldMk cId="427771266" sldId="258"/>
        </pc:sldMkLst>
      </pc:sldChg>
      <pc:sldChg chg="del">
        <pc:chgData name="Kevin Heater" userId="453933e6ac2fcae8" providerId="LiveId" clId="{62D0188D-A76B-4DD9-AB60-1A3F09C61551}" dt="2022-10-10T13:26:59.204" v="1392" actId="47"/>
        <pc:sldMkLst>
          <pc:docMk/>
          <pc:sldMk cId="3545951758" sldId="259"/>
        </pc:sldMkLst>
      </pc:sldChg>
      <pc:sldChg chg="del">
        <pc:chgData name="Kevin Heater" userId="453933e6ac2fcae8" providerId="LiveId" clId="{62D0188D-A76B-4DD9-AB60-1A3F09C61551}" dt="2022-10-10T13:27:01.517" v="1393" actId="47"/>
        <pc:sldMkLst>
          <pc:docMk/>
          <pc:sldMk cId="2375256922" sldId="260"/>
        </pc:sldMkLst>
      </pc:sldChg>
      <pc:sldChg chg="del">
        <pc:chgData name="Kevin Heater" userId="453933e6ac2fcae8" providerId="LiveId" clId="{62D0188D-A76B-4DD9-AB60-1A3F09C61551}" dt="2022-10-10T13:27:04.410" v="1394" actId="47"/>
        <pc:sldMkLst>
          <pc:docMk/>
          <pc:sldMk cId="2674086877" sldId="261"/>
        </pc:sldMkLst>
      </pc:sldChg>
      <pc:sldChg chg="del">
        <pc:chgData name="Kevin Heater" userId="453933e6ac2fcae8" providerId="LiveId" clId="{62D0188D-A76B-4DD9-AB60-1A3F09C61551}" dt="2022-10-10T13:27:08.512" v="1395" actId="47"/>
        <pc:sldMkLst>
          <pc:docMk/>
          <pc:sldMk cId="1171315728" sldId="262"/>
        </pc:sldMkLst>
      </pc:sldChg>
      <pc:sldChg chg="del">
        <pc:chgData name="Kevin Heater" userId="453933e6ac2fcae8" providerId="LiveId" clId="{62D0188D-A76B-4DD9-AB60-1A3F09C61551}" dt="2022-10-10T13:27:12.127" v="1396" actId="47"/>
        <pc:sldMkLst>
          <pc:docMk/>
          <pc:sldMk cId="3027421773" sldId="263"/>
        </pc:sldMkLst>
      </pc:sldChg>
      <pc:sldChg chg="del">
        <pc:chgData name="Kevin Heater" userId="453933e6ac2fcae8" providerId="LiveId" clId="{62D0188D-A76B-4DD9-AB60-1A3F09C61551}" dt="2022-10-10T13:27:17.036" v="1397" actId="47"/>
        <pc:sldMkLst>
          <pc:docMk/>
          <pc:sldMk cId="3760884386" sldId="264"/>
        </pc:sldMkLst>
      </pc:sldChg>
      <pc:sldChg chg="del">
        <pc:chgData name="Kevin Heater" userId="453933e6ac2fcae8" providerId="LiveId" clId="{62D0188D-A76B-4DD9-AB60-1A3F09C61551}" dt="2022-10-10T13:27:27.480" v="1398" actId="47"/>
        <pc:sldMkLst>
          <pc:docMk/>
          <pc:sldMk cId="1770492676" sldId="265"/>
        </pc:sldMkLst>
      </pc:sldChg>
      <pc:sldChg chg="modSp del mod">
        <pc:chgData name="Kevin Heater" userId="453933e6ac2fcae8" providerId="LiveId" clId="{62D0188D-A76B-4DD9-AB60-1A3F09C61551}" dt="2022-10-10T13:27:31.369" v="1399" actId="47"/>
        <pc:sldMkLst>
          <pc:docMk/>
          <pc:sldMk cId="115903552" sldId="266"/>
        </pc:sldMkLst>
        <pc:spChg chg="mod">
          <ac:chgData name="Kevin Heater" userId="453933e6ac2fcae8" providerId="LiveId" clId="{62D0188D-A76B-4DD9-AB60-1A3F09C61551}" dt="2022-10-05T13:47:02.959" v="706" actId="1076"/>
          <ac:spMkLst>
            <pc:docMk/>
            <pc:sldMk cId="115903552" sldId="266"/>
            <ac:spMk id="3" creationId="{E9A10AF1-9981-DE5A-6C88-E57F43EBE3D6}"/>
          </ac:spMkLst>
        </pc:spChg>
      </pc:sldChg>
      <pc:sldChg chg="del">
        <pc:chgData name="Kevin Heater" userId="453933e6ac2fcae8" providerId="LiveId" clId="{62D0188D-A76B-4DD9-AB60-1A3F09C61551}" dt="2022-10-10T13:27:34.308" v="1400" actId="47"/>
        <pc:sldMkLst>
          <pc:docMk/>
          <pc:sldMk cId="3687927064" sldId="267"/>
        </pc:sldMkLst>
      </pc:sldChg>
      <pc:sldChg chg="del">
        <pc:chgData name="Kevin Heater" userId="453933e6ac2fcae8" providerId="LiveId" clId="{62D0188D-A76B-4DD9-AB60-1A3F09C61551}" dt="2022-10-10T13:27:36.794" v="1401" actId="47"/>
        <pc:sldMkLst>
          <pc:docMk/>
          <pc:sldMk cId="2448973242" sldId="268"/>
        </pc:sldMkLst>
      </pc:sldChg>
      <pc:sldChg chg="del">
        <pc:chgData name="Kevin Heater" userId="453933e6ac2fcae8" providerId="LiveId" clId="{62D0188D-A76B-4DD9-AB60-1A3F09C61551}" dt="2022-10-10T13:27:39.652" v="1402" actId="47"/>
        <pc:sldMkLst>
          <pc:docMk/>
          <pc:sldMk cId="2782145203" sldId="269"/>
        </pc:sldMkLst>
      </pc:sldChg>
      <pc:sldChg chg="addSp delSp modSp mod">
        <pc:chgData name="Kevin Heater" userId="453933e6ac2fcae8" providerId="LiveId" clId="{62D0188D-A76B-4DD9-AB60-1A3F09C61551}" dt="2022-10-12T16:13:27.957" v="1456" actId="404"/>
        <pc:sldMkLst>
          <pc:docMk/>
          <pc:sldMk cId="2204568082" sldId="270"/>
        </pc:sldMkLst>
        <pc:spChg chg="del">
          <ac:chgData name="Kevin Heater" userId="453933e6ac2fcae8" providerId="LiveId" clId="{62D0188D-A76B-4DD9-AB60-1A3F09C61551}" dt="2022-10-05T13:52:34.439" v="971" actId="478"/>
          <ac:spMkLst>
            <pc:docMk/>
            <pc:sldMk cId="2204568082" sldId="270"/>
            <ac:spMk id="2" creationId="{9006188C-F1FA-22F9-677B-C919DBA4322E}"/>
          </ac:spMkLst>
        </pc:spChg>
        <pc:spChg chg="del">
          <ac:chgData name="Kevin Heater" userId="453933e6ac2fcae8" providerId="LiveId" clId="{62D0188D-A76B-4DD9-AB60-1A3F09C61551}" dt="2022-10-05T13:52:32.950" v="970" actId="478"/>
          <ac:spMkLst>
            <pc:docMk/>
            <pc:sldMk cId="2204568082" sldId="270"/>
            <ac:spMk id="3" creationId="{CC036B73-015A-C5DE-D8DA-A0A488A5E176}"/>
          </ac:spMkLst>
        </pc:spChg>
        <pc:spChg chg="add mod">
          <ac:chgData name="Kevin Heater" userId="453933e6ac2fcae8" providerId="LiveId" clId="{62D0188D-A76B-4DD9-AB60-1A3F09C61551}" dt="2022-10-12T16:13:15.062" v="1450" actId="1076"/>
          <ac:spMkLst>
            <pc:docMk/>
            <pc:sldMk cId="2204568082" sldId="270"/>
            <ac:spMk id="4" creationId="{6EB918E7-6C43-DDD3-9A45-DCEEF4902674}"/>
          </ac:spMkLst>
        </pc:spChg>
        <pc:spChg chg="add mod">
          <ac:chgData name="Kevin Heater" userId="453933e6ac2fcae8" providerId="LiveId" clId="{62D0188D-A76B-4DD9-AB60-1A3F09C61551}" dt="2022-10-12T16:13:27.957" v="1456" actId="404"/>
          <ac:spMkLst>
            <pc:docMk/>
            <pc:sldMk cId="2204568082" sldId="270"/>
            <ac:spMk id="5" creationId="{F593D480-746E-C9D0-A26F-E3758C2D8B6D}"/>
          </ac:spMkLst>
        </pc:spChg>
      </pc:sldChg>
      <pc:sldChg chg="addSp modSp mod">
        <pc:chgData name="Kevin Heater" userId="453933e6ac2fcae8" providerId="LiveId" clId="{62D0188D-A76B-4DD9-AB60-1A3F09C61551}" dt="2022-10-10T13:26:46.779" v="1388" actId="1076"/>
        <pc:sldMkLst>
          <pc:docMk/>
          <pc:sldMk cId="1538292443" sldId="271"/>
        </pc:sldMkLst>
        <pc:spChg chg="add mod">
          <ac:chgData name="Kevin Heater" userId="453933e6ac2fcae8" providerId="LiveId" clId="{62D0188D-A76B-4DD9-AB60-1A3F09C61551}" dt="2022-10-10T13:26:46.779" v="1388" actId="1076"/>
          <ac:spMkLst>
            <pc:docMk/>
            <pc:sldMk cId="1538292443" sldId="271"/>
            <ac:spMk id="2" creationId="{4586AFF0-E196-8529-4491-5102EF515171}"/>
          </ac:spMkLst>
        </pc:spChg>
      </pc:sldChg>
      <pc:sldChg chg="addSp modSp mod">
        <pc:chgData name="Kevin Heater" userId="453933e6ac2fcae8" providerId="LiveId" clId="{62D0188D-A76B-4DD9-AB60-1A3F09C61551}" dt="2022-10-12T16:09:12.402" v="1407" actId="14100"/>
        <pc:sldMkLst>
          <pc:docMk/>
          <pc:sldMk cId="3605733436" sldId="272"/>
        </pc:sldMkLst>
        <pc:spChg chg="add mod">
          <ac:chgData name="Kevin Heater" userId="453933e6ac2fcae8" providerId="LiveId" clId="{62D0188D-A76B-4DD9-AB60-1A3F09C61551}" dt="2022-10-12T16:09:12.402" v="1407" actId="14100"/>
          <ac:spMkLst>
            <pc:docMk/>
            <pc:sldMk cId="3605733436" sldId="272"/>
            <ac:spMk id="2" creationId="{985F7791-6880-FAAD-8449-DBE32FFA81BC}"/>
          </ac:spMkLst>
        </pc:spChg>
      </pc:sldChg>
      <pc:sldChg chg="addSp modSp mod">
        <pc:chgData name="Kevin Heater" userId="453933e6ac2fcae8" providerId="LiveId" clId="{62D0188D-A76B-4DD9-AB60-1A3F09C61551}" dt="2022-10-12T16:09:21.733" v="1408" actId="1076"/>
        <pc:sldMkLst>
          <pc:docMk/>
          <pc:sldMk cId="463943475" sldId="273"/>
        </pc:sldMkLst>
        <pc:spChg chg="add mod">
          <ac:chgData name="Kevin Heater" userId="453933e6ac2fcae8" providerId="LiveId" clId="{62D0188D-A76B-4DD9-AB60-1A3F09C61551}" dt="2022-10-12T16:09:21.733" v="1408" actId="1076"/>
          <ac:spMkLst>
            <pc:docMk/>
            <pc:sldMk cId="463943475" sldId="273"/>
            <ac:spMk id="2" creationId="{89A9AFF7-F2A6-A0FB-1505-EEACC19BD55F}"/>
          </ac:spMkLst>
        </pc:spChg>
      </pc:sldChg>
      <pc:sldChg chg="addSp modSp mod">
        <pc:chgData name="Kevin Heater" userId="453933e6ac2fcae8" providerId="LiveId" clId="{62D0188D-A76B-4DD9-AB60-1A3F09C61551}" dt="2022-10-12T16:09:32.323" v="1410" actId="1076"/>
        <pc:sldMkLst>
          <pc:docMk/>
          <pc:sldMk cId="1352548410" sldId="274"/>
        </pc:sldMkLst>
        <pc:spChg chg="add mod">
          <ac:chgData name="Kevin Heater" userId="453933e6ac2fcae8" providerId="LiveId" clId="{62D0188D-A76B-4DD9-AB60-1A3F09C61551}" dt="2022-10-12T16:09:32.323" v="1410" actId="1076"/>
          <ac:spMkLst>
            <pc:docMk/>
            <pc:sldMk cId="1352548410" sldId="274"/>
            <ac:spMk id="2" creationId="{9F564F52-E626-D519-562F-D3034B038D93}"/>
          </ac:spMkLst>
        </pc:spChg>
      </pc:sldChg>
      <pc:sldChg chg="addSp modSp mod">
        <pc:chgData name="Kevin Heater" userId="453933e6ac2fcae8" providerId="LiveId" clId="{62D0188D-A76B-4DD9-AB60-1A3F09C61551}" dt="2022-10-12T16:09:39.165" v="1411" actId="1076"/>
        <pc:sldMkLst>
          <pc:docMk/>
          <pc:sldMk cId="189297697" sldId="275"/>
        </pc:sldMkLst>
        <pc:spChg chg="add mod">
          <ac:chgData name="Kevin Heater" userId="453933e6ac2fcae8" providerId="LiveId" clId="{62D0188D-A76B-4DD9-AB60-1A3F09C61551}" dt="2022-10-12T16:09:39.165" v="1411" actId="1076"/>
          <ac:spMkLst>
            <pc:docMk/>
            <pc:sldMk cId="189297697" sldId="275"/>
            <ac:spMk id="2" creationId="{83BB8245-E480-B88D-6B23-89DD89467E99}"/>
          </ac:spMkLst>
        </pc:spChg>
      </pc:sldChg>
      <pc:sldChg chg="addSp modSp mod">
        <pc:chgData name="Kevin Heater" userId="453933e6ac2fcae8" providerId="LiveId" clId="{62D0188D-A76B-4DD9-AB60-1A3F09C61551}" dt="2022-10-12T16:09:03.695" v="1405" actId="1076"/>
        <pc:sldMkLst>
          <pc:docMk/>
          <pc:sldMk cId="1761374782" sldId="276"/>
        </pc:sldMkLst>
        <pc:spChg chg="add mod">
          <ac:chgData name="Kevin Heater" userId="453933e6ac2fcae8" providerId="LiveId" clId="{62D0188D-A76B-4DD9-AB60-1A3F09C61551}" dt="2022-10-12T16:09:03.695" v="1405" actId="1076"/>
          <ac:spMkLst>
            <pc:docMk/>
            <pc:sldMk cId="1761374782" sldId="276"/>
            <ac:spMk id="2" creationId="{BE8D89C8-ED2C-FD51-8F94-305BD1CBC837}"/>
          </ac:spMkLst>
        </pc:spChg>
      </pc:sldChg>
      <pc:sldChg chg="addSp modSp mod">
        <pc:chgData name="Kevin Heater" userId="453933e6ac2fcae8" providerId="LiveId" clId="{62D0188D-A76B-4DD9-AB60-1A3F09C61551}" dt="2022-10-05T13:39:21.229" v="287" actId="14100"/>
        <pc:sldMkLst>
          <pc:docMk/>
          <pc:sldMk cId="2670320093" sldId="277"/>
        </pc:sldMkLst>
        <pc:spChg chg="add mod">
          <ac:chgData name="Kevin Heater" userId="453933e6ac2fcae8" providerId="LiveId" clId="{62D0188D-A76B-4DD9-AB60-1A3F09C61551}" dt="2022-10-05T13:39:21.229" v="287" actId="14100"/>
          <ac:spMkLst>
            <pc:docMk/>
            <pc:sldMk cId="2670320093" sldId="277"/>
            <ac:spMk id="2" creationId="{81296FED-F98F-2D61-A4E3-AA74FBE9E2B5}"/>
          </ac:spMkLst>
        </pc:spChg>
      </pc:sldChg>
      <pc:sldChg chg="addSp modSp mod">
        <pc:chgData name="Kevin Heater" userId="453933e6ac2fcae8" providerId="LiveId" clId="{62D0188D-A76B-4DD9-AB60-1A3F09C61551}" dt="2022-10-12T16:10:51.656" v="1424" actId="1076"/>
        <pc:sldMkLst>
          <pc:docMk/>
          <pc:sldMk cId="2717445394" sldId="278"/>
        </pc:sldMkLst>
        <pc:spChg chg="add mod">
          <ac:chgData name="Kevin Heater" userId="453933e6ac2fcae8" providerId="LiveId" clId="{62D0188D-A76B-4DD9-AB60-1A3F09C61551}" dt="2022-10-12T16:10:06.927" v="1415" actId="122"/>
          <ac:spMkLst>
            <pc:docMk/>
            <pc:sldMk cId="2717445394" sldId="278"/>
            <ac:spMk id="2" creationId="{021707C1-D6A9-F5F1-8CC3-0EE9D9C0BA9B}"/>
          </ac:spMkLst>
        </pc:spChg>
        <pc:spChg chg="add mod">
          <ac:chgData name="Kevin Heater" userId="453933e6ac2fcae8" providerId="LiveId" clId="{62D0188D-A76B-4DD9-AB60-1A3F09C61551}" dt="2022-10-12T16:10:51.656" v="1424" actId="1076"/>
          <ac:spMkLst>
            <pc:docMk/>
            <pc:sldMk cId="2717445394" sldId="278"/>
            <ac:spMk id="3" creationId="{E7C35467-2816-BC3C-CB7C-803DD4696CA6}"/>
          </ac:spMkLst>
        </pc:spChg>
      </pc:sldChg>
      <pc:sldChg chg="addSp modSp mod">
        <pc:chgData name="Kevin Heater" userId="453933e6ac2fcae8" providerId="LiveId" clId="{62D0188D-A76B-4DD9-AB60-1A3F09C61551}" dt="2022-10-12T16:11:22.370" v="1430" actId="1076"/>
        <pc:sldMkLst>
          <pc:docMk/>
          <pc:sldMk cId="4149588780" sldId="279"/>
        </pc:sldMkLst>
        <pc:spChg chg="add mod">
          <ac:chgData name="Kevin Heater" userId="453933e6ac2fcae8" providerId="LiveId" clId="{62D0188D-A76B-4DD9-AB60-1A3F09C61551}" dt="2022-10-12T16:11:22.370" v="1430" actId="1076"/>
          <ac:spMkLst>
            <pc:docMk/>
            <pc:sldMk cId="4149588780" sldId="279"/>
            <ac:spMk id="2" creationId="{3B1BD501-729B-1F01-D467-00E2A656BDAA}"/>
          </ac:spMkLst>
        </pc:spChg>
      </pc:sldChg>
      <pc:sldChg chg="addSp modSp mod">
        <pc:chgData name="Kevin Heater" userId="453933e6ac2fcae8" providerId="LiveId" clId="{62D0188D-A76B-4DD9-AB60-1A3F09C61551}" dt="2022-10-12T16:11:40.418" v="1432" actId="1076"/>
        <pc:sldMkLst>
          <pc:docMk/>
          <pc:sldMk cId="4294918611" sldId="280"/>
        </pc:sldMkLst>
        <pc:spChg chg="add mod">
          <ac:chgData name="Kevin Heater" userId="453933e6ac2fcae8" providerId="LiveId" clId="{62D0188D-A76B-4DD9-AB60-1A3F09C61551}" dt="2022-10-12T16:11:40.418" v="1432" actId="1076"/>
          <ac:spMkLst>
            <pc:docMk/>
            <pc:sldMk cId="4294918611" sldId="280"/>
            <ac:spMk id="2" creationId="{A01F2350-CC04-C9E4-E536-99ECEE921AFE}"/>
          </ac:spMkLst>
        </pc:spChg>
      </pc:sldChg>
      <pc:sldChg chg="addSp modSp mod">
        <pc:chgData name="Kevin Heater" userId="453933e6ac2fcae8" providerId="LiveId" clId="{62D0188D-A76B-4DD9-AB60-1A3F09C61551}" dt="2022-10-12T16:11:47.554" v="1433" actId="1076"/>
        <pc:sldMkLst>
          <pc:docMk/>
          <pc:sldMk cId="2793791504" sldId="281"/>
        </pc:sldMkLst>
        <pc:spChg chg="add mod">
          <ac:chgData name="Kevin Heater" userId="453933e6ac2fcae8" providerId="LiveId" clId="{62D0188D-A76B-4DD9-AB60-1A3F09C61551}" dt="2022-10-12T16:11:47.554" v="1433" actId="1076"/>
          <ac:spMkLst>
            <pc:docMk/>
            <pc:sldMk cId="2793791504" sldId="281"/>
            <ac:spMk id="2" creationId="{BB47667B-C870-1A01-470B-2CC73C401060}"/>
          </ac:spMkLst>
        </pc:spChg>
      </pc:sldChg>
      <pc:sldChg chg="addSp modSp mod">
        <pc:chgData name="Kevin Heater" userId="453933e6ac2fcae8" providerId="LiveId" clId="{62D0188D-A76B-4DD9-AB60-1A3F09C61551}" dt="2022-10-12T16:12:16.316" v="1438" actId="1076"/>
        <pc:sldMkLst>
          <pc:docMk/>
          <pc:sldMk cId="2186274217" sldId="282"/>
        </pc:sldMkLst>
        <pc:spChg chg="add mod">
          <ac:chgData name="Kevin Heater" userId="453933e6ac2fcae8" providerId="LiveId" clId="{62D0188D-A76B-4DD9-AB60-1A3F09C61551}" dt="2022-10-12T16:11:56.793" v="1434" actId="1076"/>
          <ac:spMkLst>
            <pc:docMk/>
            <pc:sldMk cId="2186274217" sldId="282"/>
            <ac:spMk id="2" creationId="{C1512DA0-D499-3BAF-6931-0D9C4FE9B51C}"/>
          </ac:spMkLst>
        </pc:spChg>
        <pc:spChg chg="add mod">
          <ac:chgData name="Kevin Heater" userId="453933e6ac2fcae8" providerId="LiveId" clId="{62D0188D-A76B-4DD9-AB60-1A3F09C61551}" dt="2022-10-12T16:12:16.316" v="1438" actId="1076"/>
          <ac:spMkLst>
            <pc:docMk/>
            <pc:sldMk cId="2186274217" sldId="282"/>
            <ac:spMk id="3" creationId="{3BAC5027-B686-4734-A14D-0658D21A1C77}"/>
          </ac:spMkLst>
        </pc:spChg>
      </pc:sldChg>
      <pc:sldChg chg="addSp modSp mod">
        <pc:chgData name="Kevin Heater" userId="453933e6ac2fcae8" providerId="LiveId" clId="{62D0188D-A76B-4DD9-AB60-1A3F09C61551}" dt="2022-10-12T16:12:28.044" v="1440" actId="1076"/>
        <pc:sldMkLst>
          <pc:docMk/>
          <pc:sldMk cId="4102066930" sldId="283"/>
        </pc:sldMkLst>
        <pc:spChg chg="add mod">
          <ac:chgData name="Kevin Heater" userId="453933e6ac2fcae8" providerId="LiveId" clId="{62D0188D-A76B-4DD9-AB60-1A3F09C61551}" dt="2022-10-12T16:12:28.044" v="1440" actId="1076"/>
          <ac:spMkLst>
            <pc:docMk/>
            <pc:sldMk cId="4102066930" sldId="283"/>
            <ac:spMk id="2" creationId="{DEFFC966-016A-A412-DF83-31B80F1EE7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B7A5A-EAFD-D6CC-A48F-B33342A46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567E95-33B4-90CD-AF12-196327E01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302D-2508-B597-D890-4175623D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BA58B-7C18-A5F8-404E-51BC1D6D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8813C-E81F-085A-2E80-CCEAA634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38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3C3F-B641-ACEB-7F8A-E00D12C10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FB020-BCFF-B6F0-B556-84485C15E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EC7CD-47AB-9F60-F9F5-28DBB5EB0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1696B-52D4-13C3-76EB-2EB1B5225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41E3A-C226-C366-77EE-CEA9A408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80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C42B8-91ED-46E0-DCED-F9FAD1C2E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043BB-6B32-437D-6676-E9B1B34CF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B77E-D306-4106-7DE0-95AEE8182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51F01-EC6E-40B7-DA52-16FF2986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B1150-4B3F-536E-A980-9B0F6216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65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8E02-8B40-7737-6D97-EA53CCF02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2F7FA-44B4-2F21-562A-121A8FBE0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D51F5-D8E9-8ADF-D950-EE1E7EA0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1F958-73C0-1646-48DD-97ACB764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9B28F-EA7C-3379-FD28-03A7FF99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29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5FD44-A60C-E883-30A0-BBEDBC6E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DFB6F-586E-16A3-0791-D83650A5D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99AD5-5DEA-66EA-C8E1-EC92F8812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90963-FBEC-FDCC-00C6-181A93CA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42254-0B75-A1F4-4944-A9D71794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08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1AAB-7D86-1D43-84B9-6C54EDDCE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FBC74-D933-CB0B-7E24-9691B7A9E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487CB-E19A-D073-EF77-62B8F6A26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ED2A3-65EA-5500-A81B-97E921603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DFAD1-6184-BE42-2C3D-518310DE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DBDF6-8C2F-C5FA-5588-FA8B44E8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3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0578F-64F5-ACE8-721D-FDA58DD9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4EE77-241C-5B8D-FF80-A3A0260A6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CB422-8B52-5553-FDDB-3B0590B3E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3FEB9-5C67-8399-749D-FA50E126F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36F94F-0E4E-02DF-B05F-5D29DF7B4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796C33-ADB3-B0D6-AA24-F6C0AFEC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F20701-D690-D1B5-3E68-662C2642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13D232-CD7B-F863-3DDD-F86825EB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78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4C71-CB1B-35DD-28A3-4326B3F4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4E4E4-2128-594B-40F9-728290ABE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F53258-B263-8202-3E6F-A5C0B28A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BCB4B-84CA-ADA0-D6E6-58943AB1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04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C96895-F9D2-0940-6D05-59978D17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E35B7-405F-9FD9-B5AC-E36BFFE2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59E3D-68FD-5DEF-BF9E-DC9F67E3B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55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2F34-FA66-B33F-A0BD-8C7E50CCD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2A912-0F2A-24BC-BA2A-31546D973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B9235-23AE-B1D8-C422-B63676889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DF8F6-90EC-A96A-A906-83292D09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D4B76-150B-97DB-2AD6-EB7C0D92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5CB28-2687-36E4-0BE1-DCDC3914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013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DBD1E-943E-D96B-A9F2-CF1260D52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E88D57-2B24-2166-5B5E-ECD2480F3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8865C-D63D-F167-C8B9-C03B4A097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A4E3D-D0B0-CC01-132B-53FB07310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DB90E2-F351-530B-AED6-9FD9A6618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CB3A6-58B7-A0AD-3057-0FAEED99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6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D30338-A194-B14B-17E9-E10B95A7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86E7D-1B09-AD6D-1726-C17BF8908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5C0EE-D9B5-84D5-434A-4884050DB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C34F4-1BFF-47F3-9324-826E51CD32C2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B4D5E-0EF2-7489-09A6-6BC21AE2C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5E2C5-4B8E-B559-0243-58A8369F6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C0E3A-E723-43AE-96E0-D42D9A76551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68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86AFF0-E196-8529-4491-5102EF515171}"/>
              </a:ext>
            </a:extLst>
          </p:cNvPr>
          <p:cNvSpPr txBox="1"/>
          <p:nvPr/>
        </p:nvSpPr>
        <p:spPr>
          <a:xfrm>
            <a:off x="1560414" y="1165253"/>
            <a:ext cx="90711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EZER : Avec un grand </a:t>
            </a:r>
            <a:r>
              <a:rPr lang="en-US" sz="5400" dirty="0" err="1"/>
              <a:t>honneur</a:t>
            </a:r>
            <a:r>
              <a:rPr lang="en-US" sz="5400" dirty="0"/>
              <a:t> </a:t>
            </a:r>
            <a:r>
              <a:rPr lang="en-US" sz="5400" dirty="0" err="1"/>
              <a:t>vient</a:t>
            </a:r>
            <a:r>
              <a:rPr lang="en-US" sz="5400" dirty="0"/>
              <a:t> </a:t>
            </a:r>
            <a:r>
              <a:rPr lang="en-US" sz="5400" dirty="0" err="1"/>
              <a:t>une</a:t>
            </a:r>
            <a:r>
              <a:rPr lang="en-US" sz="5400" dirty="0"/>
              <a:t> </a:t>
            </a:r>
            <a:r>
              <a:rPr lang="en-US" sz="5400" dirty="0" err="1"/>
              <a:t>grande</a:t>
            </a:r>
            <a:r>
              <a:rPr lang="en-US" sz="5400" dirty="0"/>
              <a:t> </a:t>
            </a:r>
            <a:r>
              <a:rPr lang="en-US" sz="5400" dirty="0" err="1"/>
              <a:t>responsabilité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538292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1F2350-CC04-C9E4-E536-99ECEE921AFE}"/>
              </a:ext>
            </a:extLst>
          </p:cNvPr>
          <p:cNvSpPr txBox="1"/>
          <p:nvPr/>
        </p:nvSpPr>
        <p:spPr>
          <a:xfrm>
            <a:off x="625784" y="477429"/>
            <a:ext cx="109404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Deborah </a:t>
            </a:r>
            <a:r>
              <a:rPr lang="en-US" sz="5400" dirty="0" err="1"/>
              <a:t>connaissait</a:t>
            </a:r>
            <a:r>
              <a:rPr lang="en-US" sz="5400" dirty="0"/>
              <a:t> la parole de Dieu</a:t>
            </a:r>
          </a:p>
          <a:p>
            <a:endParaRPr lang="en-US" sz="5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Prophétesse</a:t>
            </a:r>
            <a:endParaRPr lang="en-US" sz="5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Elle </a:t>
            </a:r>
            <a:r>
              <a:rPr lang="en-US" sz="5400" dirty="0" err="1"/>
              <a:t>jugeait</a:t>
            </a:r>
            <a:r>
              <a:rPr lang="en-US" sz="5400" dirty="0"/>
              <a:t> les affaires </a:t>
            </a:r>
            <a:r>
              <a:rPr lang="en-US" sz="5400" dirty="0" err="1"/>
              <a:t>selon</a:t>
            </a:r>
            <a:r>
              <a:rPr lang="en-US" sz="5400" dirty="0"/>
              <a:t> la </a:t>
            </a:r>
            <a:r>
              <a:rPr lang="en-US" sz="5400" dirty="0" err="1"/>
              <a:t>loi</a:t>
            </a:r>
            <a:r>
              <a:rPr lang="en-US" sz="5400" dirty="0"/>
              <a:t> de </a:t>
            </a:r>
            <a:r>
              <a:rPr lang="en-US" sz="5400" dirty="0" err="1"/>
              <a:t>Moïse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4294918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47667B-C870-1A01-470B-2CC73C401060}"/>
              </a:ext>
            </a:extLst>
          </p:cNvPr>
          <p:cNvSpPr txBox="1"/>
          <p:nvPr/>
        </p:nvSpPr>
        <p:spPr>
          <a:xfrm>
            <a:off x="686474" y="412695"/>
            <a:ext cx="1081905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Juges</a:t>
            </a:r>
            <a:r>
              <a:rPr lang="en-US" sz="4400" dirty="0"/>
              <a:t> 4 : 6-7</a:t>
            </a:r>
          </a:p>
          <a:p>
            <a:r>
              <a:rPr lang="fr-FR" sz="4400" dirty="0"/>
              <a:t>«L'Eternel, le Dieu d'Israël, t’a </a:t>
            </a:r>
            <a:r>
              <a:rPr lang="fr-FR" sz="4400" b="1" u="sng" dirty="0"/>
              <a:t>donné l’ordre </a:t>
            </a:r>
            <a:r>
              <a:rPr lang="fr-FR" sz="4400" dirty="0"/>
              <a:t>suivant: ‘Vas-y, prends la direction du mont Thabor en emmenant 10'000 hommes des tribus de </a:t>
            </a:r>
            <a:r>
              <a:rPr lang="fr-FR" sz="4400" dirty="0" err="1"/>
              <a:t>Nephthali</a:t>
            </a:r>
            <a:r>
              <a:rPr lang="fr-FR" sz="4400" dirty="0"/>
              <a:t> et de Zabulon. 7 J'attirerai vers toi, au torrent du </a:t>
            </a:r>
            <a:r>
              <a:rPr lang="fr-FR" sz="4400" dirty="0" err="1"/>
              <a:t>Kison</a:t>
            </a:r>
            <a:r>
              <a:rPr lang="fr-FR" sz="4400" dirty="0"/>
              <a:t>, </a:t>
            </a:r>
            <a:r>
              <a:rPr lang="fr-FR" sz="4400" dirty="0" err="1"/>
              <a:t>Sisera</a:t>
            </a:r>
            <a:r>
              <a:rPr lang="fr-FR" sz="4400" dirty="0"/>
              <a:t>, le chef de l'armée de </a:t>
            </a:r>
            <a:r>
              <a:rPr lang="fr-FR" sz="4400" dirty="0" err="1"/>
              <a:t>Jabin</a:t>
            </a:r>
            <a:r>
              <a:rPr lang="fr-FR" sz="4400" dirty="0"/>
              <a:t>, avec ses chars et ses troupes, et </a:t>
            </a:r>
            <a:r>
              <a:rPr lang="fr-FR" sz="4400" b="1" u="sng" dirty="0"/>
              <a:t>je le livrerai entre tes mains</a:t>
            </a:r>
            <a:r>
              <a:rPr lang="fr-FR" sz="4400" dirty="0"/>
              <a:t>.’»</a:t>
            </a:r>
          </a:p>
        </p:txBody>
      </p:sp>
    </p:spTree>
    <p:extLst>
      <p:ext uri="{BB962C8B-B14F-4D97-AF65-F5344CB8AC3E}">
        <p14:creationId xmlns:p14="http://schemas.microsoft.com/office/powerpoint/2010/main" val="279379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512DA0-D499-3BAF-6931-0D9C4FE9B51C}"/>
              </a:ext>
            </a:extLst>
          </p:cNvPr>
          <p:cNvSpPr txBox="1"/>
          <p:nvPr/>
        </p:nvSpPr>
        <p:spPr>
          <a:xfrm>
            <a:off x="937327" y="436970"/>
            <a:ext cx="103173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Deborah </a:t>
            </a:r>
            <a:r>
              <a:rPr lang="en-US" sz="5400" dirty="0" err="1"/>
              <a:t>est</a:t>
            </a:r>
            <a:r>
              <a:rPr lang="en-US" sz="5400" dirty="0"/>
              <a:t> un bon </a:t>
            </a:r>
            <a:r>
              <a:rPr lang="en-US" sz="5400" dirty="0" err="1"/>
              <a:t>exemple</a:t>
            </a:r>
            <a:r>
              <a:rPr lang="en-US" sz="5400" dirty="0"/>
              <a:t> </a:t>
            </a:r>
            <a:r>
              <a:rPr lang="en-US" sz="5400" dirty="0" err="1"/>
              <a:t>d’EZER</a:t>
            </a:r>
            <a:r>
              <a:rPr lang="en-US" sz="5400" dirty="0"/>
              <a:t> </a:t>
            </a:r>
            <a:r>
              <a:rPr lang="en-US" sz="5400" dirty="0" err="1"/>
              <a:t>parce</a:t>
            </a:r>
            <a:r>
              <a:rPr lang="en-US" sz="5400" dirty="0"/>
              <a:t> que 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AC5027-B686-4734-A14D-0658D21A1C77}"/>
              </a:ext>
            </a:extLst>
          </p:cNvPr>
          <p:cNvSpPr txBox="1"/>
          <p:nvPr/>
        </p:nvSpPr>
        <p:spPr>
          <a:xfrm>
            <a:off x="383022" y="2474815"/>
            <a:ext cx="114259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Elle a </a:t>
            </a:r>
            <a:r>
              <a:rPr lang="en-US" sz="5400" dirty="0" err="1"/>
              <a:t>rappelé</a:t>
            </a:r>
            <a:r>
              <a:rPr lang="en-US" sz="5400" dirty="0"/>
              <a:t> à Barak </a:t>
            </a:r>
            <a:r>
              <a:rPr lang="en-US" sz="5400" dirty="0" err="1"/>
              <a:t>ce</a:t>
            </a:r>
            <a:r>
              <a:rPr lang="en-US" sz="5400" dirty="0"/>
              <a:t> que la Parole de Dieu </a:t>
            </a:r>
            <a:r>
              <a:rPr lang="en-US" sz="5400" dirty="0" err="1"/>
              <a:t>était</a:t>
            </a:r>
            <a:r>
              <a:rPr lang="en-US" sz="5400" dirty="0"/>
              <a:t> pour </a:t>
            </a:r>
            <a:r>
              <a:rPr lang="en-US" sz="5400" dirty="0" err="1"/>
              <a:t>lui</a:t>
            </a:r>
            <a:endParaRPr lang="en-US" sz="5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Elle </a:t>
            </a:r>
            <a:r>
              <a:rPr lang="en-US" sz="5400" dirty="0" err="1"/>
              <a:t>l’a</a:t>
            </a:r>
            <a:r>
              <a:rPr lang="en-US" sz="5400" dirty="0"/>
              <a:t> </a:t>
            </a:r>
            <a:r>
              <a:rPr lang="en-US" sz="5400" dirty="0" err="1"/>
              <a:t>encouragé</a:t>
            </a:r>
            <a:r>
              <a:rPr lang="en-US" sz="5400" dirty="0"/>
              <a:t> à </a:t>
            </a:r>
            <a:r>
              <a:rPr lang="en-US" sz="5400" dirty="0" err="1"/>
              <a:t>croire</a:t>
            </a:r>
            <a:r>
              <a:rPr lang="en-US" sz="5400" dirty="0"/>
              <a:t> la Parole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Elle </a:t>
            </a:r>
            <a:r>
              <a:rPr lang="en-US" sz="5400" dirty="0" err="1"/>
              <a:t>l’a</a:t>
            </a:r>
            <a:r>
              <a:rPr lang="en-US" sz="5400" dirty="0"/>
              <a:t> </a:t>
            </a:r>
            <a:r>
              <a:rPr lang="en-US" sz="5400" dirty="0" err="1"/>
              <a:t>exhorté</a:t>
            </a:r>
            <a:r>
              <a:rPr lang="en-US" sz="5400" dirty="0"/>
              <a:t> à y </a:t>
            </a:r>
            <a:r>
              <a:rPr lang="en-US" sz="5400" dirty="0" err="1"/>
              <a:t>obéir</a:t>
            </a:r>
            <a:r>
              <a:rPr lang="en-US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6274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FFC966-016A-A412-DF83-31B80F1EE78A}"/>
              </a:ext>
            </a:extLst>
          </p:cNvPr>
          <p:cNvSpPr txBox="1"/>
          <p:nvPr/>
        </p:nvSpPr>
        <p:spPr>
          <a:xfrm>
            <a:off x="532725" y="291313"/>
            <a:ext cx="1112655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/>
              <a:t>Juges</a:t>
            </a:r>
            <a:r>
              <a:rPr lang="en-US" sz="5400" dirty="0"/>
              <a:t> 4 : 14</a:t>
            </a:r>
          </a:p>
          <a:p>
            <a:r>
              <a:rPr lang="fr-FR" sz="5400" dirty="0"/>
              <a:t>Alors Débora dit à Barak: «Lève-toi, car voici le jour où l'Eternel livre </a:t>
            </a:r>
            <a:r>
              <a:rPr lang="fr-FR" sz="5400" dirty="0" err="1"/>
              <a:t>Sisera</a:t>
            </a:r>
            <a:r>
              <a:rPr lang="fr-FR" sz="5400" dirty="0"/>
              <a:t> entre tes mains. L'Eternel ne marche-t-il pas devant toi?» Barak descendit du mont Thabor, avec 10'000 hommes à sa suite.</a:t>
            </a:r>
          </a:p>
        </p:txBody>
      </p:sp>
    </p:spTree>
    <p:extLst>
      <p:ext uri="{BB962C8B-B14F-4D97-AF65-F5344CB8AC3E}">
        <p14:creationId xmlns:p14="http://schemas.microsoft.com/office/powerpoint/2010/main" val="4102066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EB918E7-6C43-DDD3-9A45-DCEEF4902674}"/>
              </a:ext>
            </a:extLst>
          </p:cNvPr>
          <p:cNvSpPr txBox="1"/>
          <p:nvPr/>
        </p:nvSpPr>
        <p:spPr>
          <a:xfrm>
            <a:off x="609600" y="364142"/>
            <a:ext cx="1097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Deborah </a:t>
            </a:r>
            <a:r>
              <a:rPr lang="en-US" sz="5400" dirty="0" err="1"/>
              <a:t>est</a:t>
            </a:r>
            <a:r>
              <a:rPr lang="en-US" sz="5400" dirty="0"/>
              <a:t> un </a:t>
            </a:r>
            <a:r>
              <a:rPr lang="en-US" sz="5400" dirty="0" err="1"/>
              <a:t>exemple</a:t>
            </a:r>
            <a:r>
              <a:rPr lang="en-US" sz="5400" dirty="0"/>
              <a:t> pour nous</a:t>
            </a:r>
            <a:endParaRPr lang="fr-FR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93D480-746E-C9D0-A26F-E3758C2D8B6D}"/>
              </a:ext>
            </a:extLst>
          </p:cNvPr>
          <p:cNvSpPr txBox="1"/>
          <p:nvPr/>
        </p:nvSpPr>
        <p:spPr>
          <a:xfrm>
            <a:off x="144308" y="1287472"/>
            <a:ext cx="119033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Elle </a:t>
            </a:r>
            <a:r>
              <a:rPr lang="en-US" sz="4000" dirty="0" err="1"/>
              <a:t>n’a</a:t>
            </a:r>
            <a:r>
              <a:rPr lang="en-US" sz="4000" dirty="0"/>
              <a:t> pas </a:t>
            </a:r>
            <a:r>
              <a:rPr lang="en-US" sz="4000" dirty="0" err="1"/>
              <a:t>rempli</a:t>
            </a:r>
            <a:r>
              <a:rPr lang="en-US" sz="4000" dirty="0"/>
              <a:t> </a:t>
            </a:r>
            <a:r>
              <a:rPr lang="en-US" sz="4000" dirty="0" err="1"/>
              <a:t>sa</a:t>
            </a:r>
            <a:r>
              <a:rPr lang="en-US" sz="4000" dirty="0"/>
              <a:t> mission de </a:t>
            </a:r>
            <a:r>
              <a:rPr lang="en-US" sz="4000" dirty="0" err="1"/>
              <a:t>juge</a:t>
            </a:r>
            <a:r>
              <a:rPr lang="en-US" sz="4000" dirty="0"/>
              <a:t> </a:t>
            </a:r>
            <a:r>
              <a:rPr lang="en-US" sz="4000" dirty="0" err="1"/>
              <a:t>comme</a:t>
            </a:r>
            <a:r>
              <a:rPr lang="en-US" sz="4000" dirty="0"/>
              <a:t> </a:t>
            </a:r>
            <a:r>
              <a:rPr lang="en-US" sz="4000" dirty="0" err="1"/>
              <a:t>ses</a:t>
            </a:r>
            <a:r>
              <a:rPr lang="en-US" sz="4000" dirty="0"/>
              <a:t> </a:t>
            </a:r>
            <a:r>
              <a:rPr lang="en-US" sz="4000" dirty="0" err="1"/>
              <a:t>prédecesseurs</a:t>
            </a:r>
            <a:r>
              <a:rPr lang="en-US" sz="4000" dirty="0"/>
              <a:t> hommes, </a:t>
            </a:r>
            <a:r>
              <a:rPr lang="en-US" sz="4000" dirty="0" err="1"/>
              <a:t>mais</a:t>
            </a:r>
            <a:r>
              <a:rPr lang="en-US" sz="4000" dirty="0"/>
              <a:t> </a:t>
            </a:r>
            <a:r>
              <a:rPr lang="en-US" sz="4000" dirty="0" err="1"/>
              <a:t>comme</a:t>
            </a:r>
            <a:r>
              <a:rPr lang="en-US" sz="4000" dirty="0"/>
              <a:t> </a:t>
            </a:r>
            <a:r>
              <a:rPr lang="en-US" sz="4000" dirty="0" err="1"/>
              <a:t>seul</a:t>
            </a:r>
            <a:r>
              <a:rPr lang="en-US" sz="4000" dirty="0"/>
              <a:t> </a:t>
            </a:r>
            <a:r>
              <a:rPr lang="en-US" sz="4000" dirty="0" err="1"/>
              <a:t>une</a:t>
            </a:r>
            <a:r>
              <a:rPr lang="en-US" sz="4000" dirty="0"/>
              <a:t> femme </a:t>
            </a:r>
            <a:r>
              <a:rPr lang="en-US" sz="4000" dirty="0" err="1"/>
              <a:t>peut</a:t>
            </a:r>
            <a:r>
              <a:rPr lang="en-US" sz="4000" dirty="0"/>
              <a:t> le faire.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Elle a </a:t>
            </a:r>
            <a:r>
              <a:rPr lang="en-US" sz="4000" dirty="0" err="1"/>
              <a:t>encouragé</a:t>
            </a:r>
            <a:r>
              <a:rPr lang="en-US" sz="4000" dirty="0"/>
              <a:t> Barak à </a:t>
            </a:r>
            <a:r>
              <a:rPr lang="en-US" sz="4000" dirty="0" err="1"/>
              <a:t>dépendre</a:t>
            </a:r>
            <a:r>
              <a:rPr lang="en-US" sz="4000" dirty="0"/>
              <a:t> de Dieu, pas </a:t>
            </a:r>
            <a:r>
              <a:rPr lang="en-US" sz="4000" dirty="0" err="1"/>
              <a:t>d’elle</a:t>
            </a:r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Elle a soutenu Barak au maximum, </a:t>
            </a:r>
            <a:r>
              <a:rPr lang="en-US" sz="4000" dirty="0" err="1"/>
              <a:t>mais</a:t>
            </a:r>
            <a:r>
              <a:rPr lang="en-US" sz="4000" dirty="0"/>
              <a:t> </a:t>
            </a:r>
            <a:r>
              <a:rPr lang="en-US" sz="4000" dirty="0" err="1"/>
              <a:t>elle</a:t>
            </a:r>
            <a:r>
              <a:rPr lang="en-US" sz="4000" dirty="0"/>
              <a:t> a </a:t>
            </a:r>
            <a:r>
              <a:rPr lang="en-US" sz="4000" dirty="0" err="1"/>
              <a:t>refusé</a:t>
            </a:r>
            <a:r>
              <a:rPr lang="en-US" sz="4000" dirty="0"/>
              <a:t> de se </a:t>
            </a:r>
            <a:r>
              <a:rPr lang="en-US" sz="4000" dirty="0" err="1"/>
              <a:t>battre</a:t>
            </a:r>
            <a:r>
              <a:rPr lang="en-US" sz="4000" dirty="0"/>
              <a:t> à </a:t>
            </a:r>
            <a:r>
              <a:rPr lang="en-US" sz="4000" dirty="0" err="1"/>
              <a:t>sa</a:t>
            </a:r>
            <a:r>
              <a:rPr lang="en-US" sz="4000" dirty="0"/>
              <a:t> place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4000" dirty="0"/>
              <a:t>Le </a:t>
            </a:r>
            <a:r>
              <a:rPr lang="en-US" sz="4000" dirty="0" err="1"/>
              <a:t>résultat</a:t>
            </a:r>
            <a:r>
              <a:rPr lang="en-US" sz="4000" dirty="0"/>
              <a:t> : Barak et </a:t>
            </a:r>
            <a:r>
              <a:rPr lang="en-US" sz="4000" dirty="0" err="1"/>
              <a:t>une</a:t>
            </a:r>
            <a:r>
              <a:rPr lang="en-US" sz="4000" dirty="0"/>
              <a:t> nouvelle generation de leaders hommes se </a:t>
            </a:r>
            <a:r>
              <a:rPr lang="en-US" sz="4000" dirty="0" err="1"/>
              <a:t>sont</a:t>
            </a:r>
            <a:r>
              <a:rPr lang="en-US" sz="4000" dirty="0"/>
              <a:t> </a:t>
            </a:r>
            <a:r>
              <a:rPr lang="en-US" sz="4000" dirty="0" err="1"/>
              <a:t>levés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204568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5F7791-6880-FAAD-8449-DBE32FFA81BC}"/>
              </a:ext>
            </a:extLst>
          </p:cNvPr>
          <p:cNvSpPr txBox="1"/>
          <p:nvPr/>
        </p:nvSpPr>
        <p:spPr>
          <a:xfrm>
            <a:off x="0" y="760651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1. Nous </a:t>
            </a:r>
            <a:r>
              <a:rPr lang="en-US" sz="5400" dirty="0" err="1"/>
              <a:t>devons</a:t>
            </a:r>
            <a:r>
              <a:rPr lang="en-US" sz="5400" dirty="0"/>
              <a:t> </a:t>
            </a:r>
            <a:r>
              <a:rPr lang="en-US" sz="5400" dirty="0" err="1"/>
              <a:t>connaître</a:t>
            </a:r>
            <a:r>
              <a:rPr lang="en-US" sz="5400" dirty="0"/>
              <a:t> la Parole de Dieu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360573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A9AFF7-F2A6-A0FB-1505-EEACC19BD55F}"/>
              </a:ext>
            </a:extLst>
          </p:cNvPr>
          <p:cNvSpPr txBox="1"/>
          <p:nvPr/>
        </p:nvSpPr>
        <p:spPr>
          <a:xfrm>
            <a:off x="156446" y="428879"/>
            <a:ext cx="1187910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/>
              <a:t>Genèse</a:t>
            </a:r>
            <a:r>
              <a:rPr lang="en-US" sz="4000" dirty="0"/>
              <a:t> 3 : 1-3</a:t>
            </a:r>
          </a:p>
          <a:p>
            <a:r>
              <a:rPr lang="fr-FR" sz="4000" b="0" i="0" dirty="0">
                <a:solidFill>
                  <a:srgbClr val="000000"/>
                </a:solidFill>
                <a:effectLst/>
              </a:rPr>
              <a:t>Le serpent était le plus rusé de tous les animaux sauvages que l'Eternel Dieu avait faits. Il dit à la femme: «Dieu a-t-il vraiment dit: ‘Vous ne mangerez aucun des fruits des arbres du jardin’?» </a:t>
            </a:r>
            <a:r>
              <a:rPr lang="fr-FR" sz="4000" b="1" i="0" baseline="30000" dirty="0">
                <a:solidFill>
                  <a:srgbClr val="000000"/>
                </a:solidFill>
                <a:effectLst/>
              </a:rPr>
              <a:t>2 </a:t>
            </a:r>
            <a:r>
              <a:rPr lang="fr-FR" sz="4000" b="0" i="0" dirty="0">
                <a:solidFill>
                  <a:srgbClr val="000000"/>
                </a:solidFill>
                <a:effectLst/>
              </a:rPr>
              <a:t>La femme répondit au serpent: «Nous mangeons du fruit des arbres du jardin. </a:t>
            </a:r>
            <a:r>
              <a:rPr lang="fr-FR" sz="4000" b="1" i="0" baseline="30000" dirty="0">
                <a:solidFill>
                  <a:srgbClr val="000000"/>
                </a:solidFill>
                <a:effectLst/>
              </a:rPr>
              <a:t>3 </a:t>
            </a:r>
            <a:r>
              <a:rPr lang="fr-FR" sz="4000" b="0" i="0" dirty="0">
                <a:solidFill>
                  <a:srgbClr val="000000"/>
                </a:solidFill>
                <a:effectLst/>
              </a:rPr>
              <a:t>Cependant, en ce qui concerne le fruit de l'arbre qui est au milieu du jardin, Dieu a dit: ‘Vous n'en mangerez pas et vous n'y toucherez pas, sinon vous mourrez.’»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6394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564F52-E626-D519-562F-D3034B038D93}"/>
              </a:ext>
            </a:extLst>
          </p:cNvPr>
          <p:cNvSpPr txBox="1"/>
          <p:nvPr/>
        </p:nvSpPr>
        <p:spPr>
          <a:xfrm>
            <a:off x="412694" y="784928"/>
            <a:ext cx="11366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2.  Nous </a:t>
            </a:r>
            <a:r>
              <a:rPr lang="en-US" sz="5400" dirty="0" err="1"/>
              <a:t>devons</a:t>
            </a:r>
            <a:r>
              <a:rPr lang="en-US" sz="5400" dirty="0"/>
              <a:t> </a:t>
            </a:r>
            <a:r>
              <a:rPr lang="en-US" sz="5400" dirty="0" err="1"/>
              <a:t>croire</a:t>
            </a:r>
            <a:r>
              <a:rPr lang="en-US" sz="5400" dirty="0"/>
              <a:t> la Parole de Dieu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35254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BB8245-E480-B88D-6B23-89DD89467E99}"/>
              </a:ext>
            </a:extLst>
          </p:cNvPr>
          <p:cNvSpPr txBox="1"/>
          <p:nvPr/>
        </p:nvSpPr>
        <p:spPr>
          <a:xfrm>
            <a:off x="221182" y="396511"/>
            <a:ext cx="1174963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/>
              <a:t>Genèse</a:t>
            </a:r>
            <a:r>
              <a:rPr lang="en-US" sz="4400" dirty="0"/>
              <a:t> 3 : 4-6 </a:t>
            </a:r>
          </a:p>
          <a:p>
            <a:r>
              <a:rPr lang="fr-FR" sz="4400" dirty="0"/>
              <a:t>Le serpent dit alors à la femme: «Vous ne mourrez absolument pas, 5 mais Dieu sait que, le jour où vous en mangerez, vos yeux s'ouvriront et vous serez comme Dieu: vous connaîtrez le bien et le mal.»  6 La femme vit que l'arbre était porteur de fruits bons à manger, agréable à regarder et précieux pour ouvrir l'intelligence… </a:t>
            </a:r>
          </a:p>
        </p:txBody>
      </p:sp>
    </p:spTree>
    <p:extLst>
      <p:ext uri="{BB962C8B-B14F-4D97-AF65-F5344CB8AC3E}">
        <p14:creationId xmlns:p14="http://schemas.microsoft.com/office/powerpoint/2010/main" val="18929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8D89C8-ED2C-FD51-8F94-305BD1CBC837}"/>
              </a:ext>
            </a:extLst>
          </p:cNvPr>
          <p:cNvSpPr txBox="1"/>
          <p:nvPr/>
        </p:nvSpPr>
        <p:spPr>
          <a:xfrm>
            <a:off x="299405" y="623088"/>
            <a:ext cx="11593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3.  Nous </a:t>
            </a:r>
            <a:r>
              <a:rPr lang="en-US" sz="5400" dirty="0" err="1"/>
              <a:t>devons</a:t>
            </a:r>
            <a:r>
              <a:rPr lang="en-US" sz="5400" dirty="0"/>
              <a:t> </a:t>
            </a:r>
            <a:r>
              <a:rPr lang="en-US" sz="5400" dirty="0" err="1"/>
              <a:t>obéir</a:t>
            </a:r>
            <a:r>
              <a:rPr lang="en-US" sz="5400" dirty="0"/>
              <a:t> à la Parole de Dieu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76137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296FED-F98F-2D61-A4E3-AA74FBE9E2B5}"/>
              </a:ext>
            </a:extLst>
          </p:cNvPr>
          <p:cNvSpPr txBox="1"/>
          <p:nvPr/>
        </p:nvSpPr>
        <p:spPr>
          <a:xfrm>
            <a:off x="724619" y="914400"/>
            <a:ext cx="106285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/>
              <a:t>Genèse</a:t>
            </a:r>
            <a:r>
              <a:rPr lang="en-US" sz="5400" dirty="0"/>
              <a:t> 3 : 6</a:t>
            </a:r>
          </a:p>
          <a:p>
            <a:r>
              <a:rPr lang="fr-FR" sz="5400" dirty="0"/>
              <a:t>(Eve) prit de son fruit et en mangea. Elle en donna aussi à son mari qui était avec elle et il en mangea.</a:t>
            </a:r>
          </a:p>
        </p:txBody>
      </p:sp>
    </p:spTree>
    <p:extLst>
      <p:ext uri="{BB962C8B-B14F-4D97-AF65-F5344CB8AC3E}">
        <p14:creationId xmlns:p14="http://schemas.microsoft.com/office/powerpoint/2010/main" val="267032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1707C1-D6A9-F5F1-8CC3-0EE9D9C0BA9B}"/>
              </a:ext>
            </a:extLst>
          </p:cNvPr>
          <p:cNvSpPr txBox="1"/>
          <p:nvPr/>
        </p:nvSpPr>
        <p:spPr>
          <a:xfrm>
            <a:off x="1448474" y="445061"/>
            <a:ext cx="9095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La situation </a:t>
            </a:r>
            <a:r>
              <a:rPr lang="en-US" sz="5400" dirty="0" err="1"/>
              <a:t>quand</a:t>
            </a:r>
            <a:r>
              <a:rPr lang="en-US" sz="5400" dirty="0"/>
              <a:t> Deborah </a:t>
            </a:r>
            <a:r>
              <a:rPr lang="en-US" sz="5400" dirty="0" err="1"/>
              <a:t>est</a:t>
            </a:r>
            <a:r>
              <a:rPr lang="en-US" sz="5400" dirty="0"/>
              <a:t> </a:t>
            </a:r>
            <a:r>
              <a:rPr lang="en-US" sz="5400" dirty="0" err="1"/>
              <a:t>devenue</a:t>
            </a:r>
            <a:r>
              <a:rPr lang="en-US" sz="5400" dirty="0"/>
              <a:t> </a:t>
            </a:r>
            <a:r>
              <a:rPr lang="en-US" sz="5400" dirty="0" err="1"/>
              <a:t>juge</a:t>
            </a:r>
            <a:endParaRPr lang="fr-FR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C35467-2816-BC3C-CB7C-803DD4696CA6}"/>
              </a:ext>
            </a:extLst>
          </p:cNvPr>
          <p:cNvSpPr txBox="1"/>
          <p:nvPr/>
        </p:nvSpPr>
        <p:spPr>
          <a:xfrm>
            <a:off x="389766" y="2540899"/>
            <a:ext cx="1121286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Les routes </a:t>
            </a:r>
            <a:r>
              <a:rPr lang="en-US" sz="4400" dirty="0" err="1"/>
              <a:t>étaient</a:t>
            </a:r>
            <a:r>
              <a:rPr lang="en-US" sz="4400" dirty="0"/>
              <a:t> </a:t>
            </a:r>
            <a:r>
              <a:rPr lang="en-US" sz="4400" dirty="0" err="1"/>
              <a:t>abandonnées</a:t>
            </a: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Pas de leaders hommes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Les </a:t>
            </a:r>
            <a:r>
              <a:rPr lang="en-US" sz="4400" dirty="0" err="1"/>
              <a:t>Israëlites</a:t>
            </a:r>
            <a:r>
              <a:rPr lang="en-US" sz="4400" dirty="0"/>
              <a:t> </a:t>
            </a:r>
            <a:r>
              <a:rPr lang="en-US" sz="4400" dirty="0" err="1"/>
              <a:t>suivaient</a:t>
            </a:r>
            <a:r>
              <a:rPr lang="en-US" sz="4400" dirty="0"/>
              <a:t> de nouveaux </a:t>
            </a:r>
            <a:r>
              <a:rPr lang="en-US" sz="4400" dirty="0" err="1"/>
              <a:t>dieux</a:t>
            </a: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Il </a:t>
            </a:r>
            <a:r>
              <a:rPr lang="en-US" sz="4400" dirty="0" err="1"/>
              <a:t>n’y</a:t>
            </a:r>
            <a:r>
              <a:rPr lang="en-US" sz="4400" dirty="0"/>
              <a:t> </a:t>
            </a:r>
            <a:r>
              <a:rPr lang="en-US" sz="4400" dirty="0" err="1"/>
              <a:t>avait</a:t>
            </a:r>
            <a:r>
              <a:rPr lang="en-US" sz="4400" dirty="0"/>
              <a:t> pas de </a:t>
            </a:r>
            <a:r>
              <a:rPr lang="en-US" sz="4400" dirty="0" err="1"/>
              <a:t>guerriers</a:t>
            </a:r>
            <a:r>
              <a:rPr lang="en-US" sz="4400" dirty="0"/>
              <a:t> pour </a:t>
            </a:r>
            <a:r>
              <a:rPr lang="en-US" sz="4400" dirty="0" err="1"/>
              <a:t>défendre</a:t>
            </a:r>
            <a:r>
              <a:rPr lang="en-US" sz="4400" dirty="0"/>
              <a:t> le people </a:t>
            </a:r>
            <a:r>
              <a:rPr lang="en-US" sz="4400" dirty="0" err="1"/>
              <a:t>parmi</a:t>
            </a:r>
            <a:r>
              <a:rPr lang="en-US" sz="4400" dirty="0"/>
              <a:t> les 40.000 hommes </a:t>
            </a:r>
            <a:r>
              <a:rPr lang="en-US" sz="4400" dirty="0" err="1"/>
              <a:t>en</a:t>
            </a:r>
            <a:r>
              <a:rPr lang="en-US" sz="4400" dirty="0"/>
              <a:t> </a:t>
            </a:r>
            <a:r>
              <a:rPr lang="en-US" sz="4400" dirty="0" err="1"/>
              <a:t>Israël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717445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1BD501-729B-1F01-D467-00E2A656BDAA}"/>
              </a:ext>
            </a:extLst>
          </p:cNvPr>
          <p:cNvSpPr txBox="1"/>
          <p:nvPr/>
        </p:nvSpPr>
        <p:spPr>
          <a:xfrm>
            <a:off x="1683144" y="347957"/>
            <a:ext cx="89416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/>
              <a:t>Juges</a:t>
            </a:r>
            <a:r>
              <a:rPr lang="en-US" sz="5400" dirty="0"/>
              <a:t> 5 : 7</a:t>
            </a:r>
          </a:p>
          <a:p>
            <a:pPr algn="l"/>
            <a:r>
              <a:rPr lang="fr-FR" sz="5400" b="0" i="0" dirty="0">
                <a:solidFill>
                  <a:srgbClr val="000000"/>
                </a:solidFill>
                <a:effectLst/>
              </a:rPr>
              <a:t>quand je me suis levée, moi, Débora, quand je me suis levée </a:t>
            </a:r>
            <a:r>
              <a:rPr lang="fr-FR" sz="5400" b="1" i="1" dirty="0">
                <a:solidFill>
                  <a:srgbClr val="000000"/>
                </a:solidFill>
                <a:effectLst/>
              </a:rPr>
              <a:t>comme une mère en Israël.</a:t>
            </a:r>
          </a:p>
        </p:txBody>
      </p:sp>
    </p:spTree>
    <p:extLst>
      <p:ext uri="{BB962C8B-B14F-4D97-AF65-F5344CB8AC3E}">
        <p14:creationId xmlns:p14="http://schemas.microsoft.com/office/powerpoint/2010/main" val="414958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541</Words>
  <Application>Microsoft Office PowerPoint</Application>
  <PresentationFormat>Widescreen</PresentationFormat>
  <Paragraphs>35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EZER: WITH GREAT HONOR COMES GREAT RESPONSIBILITY</dc:title>
  <dc:creator>Yost Gordon Roberts</dc:creator>
  <cp:lastModifiedBy>Kevin Heater</cp:lastModifiedBy>
  <cp:revision>2</cp:revision>
  <dcterms:created xsi:type="dcterms:W3CDTF">2022-10-04T08:35:24Z</dcterms:created>
  <dcterms:modified xsi:type="dcterms:W3CDTF">2022-10-12T16:13:30Z</dcterms:modified>
</cp:coreProperties>
</file>